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CECA"/>
          </a:solidFill>
        </a:fill>
      </a:tcStyle>
    </a:wholeTbl>
    <a:band2H>
      <a:tcTxStyle b="def" i="def"/>
      <a:tcStyle>
        <a:tcBdr/>
        <a:fill>
          <a:solidFill>
            <a:srgbClr val="F7E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DAD3"/>
          </a:solidFill>
        </a:fill>
      </a:tcStyle>
    </a:wholeTbl>
    <a:band2H>
      <a:tcTxStyle b="def" i="def"/>
      <a:tcStyle>
        <a:tcBdr/>
        <a:fill>
          <a:solidFill>
            <a:srgbClr val="F0ED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1D1"/>
          </a:solidFill>
        </a:fill>
      </a:tcStyle>
    </a:wholeTbl>
    <a:band2H>
      <a:tcTxStyle b="def" i="def"/>
      <a:tcStyle>
        <a:tcBdr/>
        <a:fill>
          <a:solidFill>
            <a:srgbClr val="ED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Perpetua"/>
      </a:defRPr>
    </a:lvl1pPr>
    <a:lvl2pPr indent="228600" latinLnBrk="0">
      <a:defRPr sz="1200">
        <a:latin typeface="+mj-lt"/>
        <a:ea typeface="+mj-ea"/>
        <a:cs typeface="+mj-cs"/>
        <a:sym typeface="Perpetua"/>
      </a:defRPr>
    </a:lvl2pPr>
    <a:lvl3pPr indent="457200" latinLnBrk="0">
      <a:defRPr sz="1200">
        <a:latin typeface="+mj-lt"/>
        <a:ea typeface="+mj-ea"/>
        <a:cs typeface="+mj-cs"/>
        <a:sym typeface="Perpetua"/>
      </a:defRPr>
    </a:lvl3pPr>
    <a:lvl4pPr indent="685800" latinLnBrk="0">
      <a:defRPr sz="1200">
        <a:latin typeface="+mj-lt"/>
        <a:ea typeface="+mj-ea"/>
        <a:cs typeface="+mj-cs"/>
        <a:sym typeface="Perpetua"/>
      </a:defRPr>
    </a:lvl4pPr>
    <a:lvl5pPr indent="914400" latinLnBrk="0">
      <a:defRPr sz="1200">
        <a:latin typeface="+mj-lt"/>
        <a:ea typeface="+mj-ea"/>
        <a:cs typeface="+mj-cs"/>
        <a:sym typeface="Perpetua"/>
      </a:defRPr>
    </a:lvl5pPr>
    <a:lvl6pPr indent="1143000" latinLnBrk="0">
      <a:defRPr sz="1200">
        <a:latin typeface="+mj-lt"/>
        <a:ea typeface="+mj-ea"/>
        <a:cs typeface="+mj-cs"/>
        <a:sym typeface="Perpetua"/>
      </a:defRPr>
    </a:lvl6pPr>
    <a:lvl7pPr indent="1371600" latinLnBrk="0">
      <a:defRPr sz="1200">
        <a:latin typeface="+mj-lt"/>
        <a:ea typeface="+mj-ea"/>
        <a:cs typeface="+mj-cs"/>
        <a:sym typeface="Perpetua"/>
      </a:defRPr>
    </a:lvl7pPr>
    <a:lvl8pPr indent="1600200" latinLnBrk="0">
      <a:defRPr sz="1200">
        <a:latin typeface="+mj-lt"/>
        <a:ea typeface="+mj-ea"/>
        <a:cs typeface="+mj-cs"/>
        <a:sym typeface="Perpetua"/>
      </a:defRPr>
    </a:lvl8pPr>
    <a:lvl9pPr indent="1828800" latinLnBrk="0">
      <a:defRPr sz="1200">
        <a:latin typeface="+mj-lt"/>
        <a:ea typeface="+mj-ea"/>
        <a:cs typeface="+mj-cs"/>
        <a:sym typeface="Perpetua"/>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0" showMasterPhAnim="1">
  <p:cSld name="Title Slide">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3" name="Shape 13"/>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14" name="Shape 14"/>
          <p:cNvSpPr/>
          <p:nvPr/>
        </p:nvSpPr>
        <p:spPr>
          <a:xfrm>
            <a:off x="65313" y="69755"/>
            <a:ext cx="9013374" cy="6692201"/>
          </a:xfrm>
          <a:prstGeom prst="roundRect">
            <a:avLst>
              <a:gd name="adj" fmla="val 4929"/>
            </a:avLst>
          </a:prstGeom>
          <a:blipFill>
            <a:blip r:embed="rId2"/>
          </a:blipFill>
          <a:ln w="6350" cap="sq">
            <a:solidFill>
              <a:srgbClr val="000000"/>
            </a:solidFill>
          </a:ln>
        </p:spPr>
        <p:txBody>
          <a:bodyPr lIns="45718" tIns="45718" rIns="45718" bIns="45718" anchor="ctr"/>
          <a:lstStyle/>
          <a:p>
            <a:pPr algn="ctr">
              <a:defRPr>
                <a:solidFill>
                  <a:srgbClr val="FFFFFF"/>
                </a:solidFill>
              </a:defRPr>
            </a:pPr>
          </a:p>
        </p:txBody>
      </p:sp>
      <p:sp>
        <p:nvSpPr>
          <p:cNvPr id="15" name="Уровень текста 1…"/>
          <p:cNvSpPr txBox="1"/>
          <p:nvPr>
            <p:ph type="body" sz="quarter" idx="1"/>
          </p:nvPr>
        </p:nvSpPr>
        <p:spPr>
          <a:xfrm>
            <a:off x="1295400" y="3200400"/>
            <a:ext cx="6400800" cy="1600200"/>
          </a:xfrm>
          <a:prstGeom prst="rect">
            <a:avLst/>
          </a:prstGeom>
        </p:spPr>
        <p:txBody>
          <a:bodyPr/>
          <a:lstStyle>
            <a:lvl1pPr marL="0" indent="0" algn="ctr">
              <a:buClrTx/>
              <a:buSzTx/>
              <a:buNone/>
              <a:defRPr>
                <a:solidFill>
                  <a:srgbClr val="696464"/>
                </a:solidFill>
              </a:defRPr>
            </a:lvl1pPr>
            <a:lvl2pPr algn="ctr">
              <a:buClrTx/>
              <a:defRPr>
                <a:solidFill>
                  <a:srgbClr val="696464"/>
                </a:solidFill>
              </a:defRPr>
            </a:lvl2pPr>
            <a:lvl3pPr algn="ctr">
              <a:buClrTx/>
              <a:defRPr>
                <a:solidFill>
                  <a:srgbClr val="696464"/>
                </a:solidFill>
              </a:defRPr>
            </a:lvl3pPr>
            <a:lvl4pPr algn="ctr">
              <a:buClrTx/>
              <a:defRPr>
                <a:solidFill>
                  <a:srgbClr val="696464"/>
                </a:solidFill>
              </a:defRPr>
            </a:lvl4pPr>
            <a:lvl5pPr algn="ctr">
              <a:buClrTx/>
              <a:defRPr>
                <a:solidFill>
                  <a:srgbClr val="696464"/>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6" name="Shape 16"/>
          <p:cNvSpPr/>
          <p:nvPr/>
        </p:nvSpPr>
        <p:spPr>
          <a:xfrm>
            <a:off x="62931" y="1449302"/>
            <a:ext cx="9021537" cy="1527355"/>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17" name="Shape 17"/>
          <p:cNvSpPr/>
          <p:nvPr/>
        </p:nvSpPr>
        <p:spPr>
          <a:xfrm>
            <a:off x="62931" y="1396719"/>
            <a:ext cx="9021537" cy="120580"/>
          </a:xfrm>
          <a:prstGeom prst="rect">
            <a:avLst/>
          </a:prstGeom>
          <a:solidFill>
            <a:srgbClr val="E6AFA9"/>
          </a:solidFill>
          <a:ln w="12700">
            <a:miter lim="400000"/>
          </a:ln>
        </p:spPr>
        <p:txBody>
          <a:bodyPr lIns="45718" tIns="45718" rIns="45718" bIns="45718" anchor="ctr"/>
          <a:lstStyle/>
          <a:p>
            <a:pPr algn="ctr">
              <a:defRPr>
                <a:solidFill>
                  <a:srgbClr val="FFFFFF"/>
                </a:solidFill>
              </a:defRPr>
            </a:pPr>
          </a:p>
        </p:txBody>
      </p:sp>
      <p:sp>
        <p:nvSpPr>
          <p:cNvPr id="18" name="Shape 18"/>
          <p:cNvSpPr/>
          <p:nvPr/>
        </p:nvSpPr>
        <p:spPr>
          <a:xfrm>
            <a:off x="62931" y="2976646"/>
            <a:ext cx="9021537" cy="110533"/>
          </a:xfrm>
          <a:prstGeom prst="rect">
            <a:avLst/>
          </a:prstGeom>
          <a:solidFill>
            <a:schemeClr val="accent5"/>
          </a:solidFill>
          <a:ln w="12700">
            <a:miter lim="400000"/>
          </a:ln>
        </p:spPr>
        <p:txBody>
          <a:bodyPr lIns="45718" tIns="45718" rIns="45718" bIns="45718" anchor="ctr"/>
          <a:lstStyle/>
          <a:p>
            <a:pPr algn="ctr">
              <a:defRPr>
                <a:solidFill>
                  <a:srgbClr val="FFFFFF"/>
                </a:solidFill>
              </a:defRPr>
            </a:pPr>
          </a:p>
        </p:txBody>
      </p:sp>
      <p:sp>
        <p:nvSpPr>
          <p:cNvPr id="19" name="Текст заголовка"/>
          <p:cNvSpPr txBox="1"/>
          <p:nvPr>
            <p:ph type="title"/>
          </p:nvPr>
        </p:nvSpPr>
        <p:spPr>
          <a:xfrm>
            <a:off x="457200" y="1505929"/>
            <a:ext cx="8229600" cy="1470026"/>
          </a:xfrm>
          <a:prstGeom prst="rect">
            <a:avLst/>
          </a:prstGeom>
        </p:spPr>
        <p:txBody>
          <a:bodyPr anchor="ctr"/>
          <a:lstStyle>
            <a:lvl1pPr algn="ctr">
              <a:defRPr>
                <a:solidFill>
                  <a:srgbClr val="FFFFFF"/>
                </a:solidFill>
              </a:defRPr>
            </a:lvl1pPr>
          </a:lstStyle>
          <a:p>
            <a:pPr/>
            <a:r>
              <a:t>Текст заголовка</a:t>
            </a:r>
          </a:p>
        </p:txBody>
      </p:sp>
      <p:sp>
        <p:nvSpPr>
          <p:cNvPr id="2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Title and Vertical Text">
    <p:spTree>
      <p:nvGrpSpPr>
        <p:cNvPr id="1" name=""/>
        <p:cNvGrpSpPr/>
        <p:nvPr/>
      </p:nvGrpSpPr>
      <p:grpSpPr>
        <a:xfrm>
          <a:off x="0" y="0"/>
          <a:ext cx="0" cy="0"/>
          <a:chOff x="0" y="0"/>
          <a:chExt cx="0" cy="0"/>
        </a:xfrm>
      </p:grpSpPr>
      <p:sp>
        <p:nvSpPr>
          <p:cNvPr id="108" name="Текст заголовка"/>
          <p:cNvSpPr txBox="1"/>
          <p:nvPr>
            <p:ph type="title"/>
          </p:nvPr>
        </p:nvSpPr>
        <p:spPr>
          <a:prstGeom prst="rect">
            <a:avLst/>
          </a:prstGeom>
        </p:spPr>
        <p:txBody>
          <a:bodyPr/>
          <a:lstStyle/>
          <a:p>
            <a:pPr/>
            <a:r>
              <a:t>Текст заголовка</a:t>
            </a:r>
          </a:p>
        </p:txBody>
      </p:sp>
      <p:sp>
        <p:nvSpPr>
          <p:cNvPr id="109"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Vertical Title and Text">
    <p:spTree>
      <p:nvGrpSpPr>
        <p:cNvPr id="1" name=""/>
        <p:cNvGrpSpPr/>
        <p:nvPr/>
      </p:nvGrpSpPr>
      <p:grpSpPr>
        <a:xfrm>
          <a:off x="0" y="0"/>
          <a:ext cx="0" cy="0"/>
          <a:chOff x="0" y="0"/>
          <a:chExt cx="0" cy="0"/>
        </a:xfrm>
      </p:grpSpPr>
      <p:sp>
        <p:nvSpPr>
          <p:cNvPr id="117" name="Текст заголовка"/>
          <p:cNvSpPr txBox="1"/>
          <p:nvPr>
            <p:ph type="title"/>
          </p:nvPr>
        </p:nvSpPr>
        <p:spPr>
          <a:xfrm>
            <a:off x="6629400" y="274639"/>
            <a:ext cx="2011680" cy="5851529"/>
          </a:xfrm>
          <a:prstGeom prst="rect">
            <a:avLst/>
          </a:prstGeom>
        </p:spPr>
        <p:txBody>
          <a:bodyPr/>
          <a:lstStyle/>
          <a:p>
            <a:pPr/>
            <a:r>
              <a:t>Текст заголовка</a:t>
            </a:r>
          </a:p>
        </p:txBody>
      </p:sp>
      <p:sp>
        <p:nvSpPr>
          <p:cNvPr id="118" name="Уровень текста 1…"/>
          <p:cNvSpPr txBox="1"/>
          <p:nvPr>
            <p:ph type="body" idx="1"/>
          </p:nvPr>
        </p:nvSpPr>
        <p:spPr>
          <a:xfrm>
            <a:off x="914400" y="274639"/>
            <a:ext cx="5562600" cy="5851527"/>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1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showMasterPhAnim="1">
  <p:cSld name="Титульный слайд">
    <p:spTree>
      <p:nvGrpSpPr>
        <p:cNvPr id="1" name=""/>
        <p:cNvGrpSpPr/>
        <p:nvPr/>
      </p:nvGrpSpPr>
      <p:grpSpPr>
        <a:xfrm>
          <a:off x="0" y="0"/>
          <a:ext cx="0" cy="0"/>
          <a:chOff x="0" y="0"/>
          <a:chExt cx="0" cy="0"/>
        </a:xfrm>
      </p:grpSpPr>
      <p:sp>
        <p:nvSpPr>
          <p:cNvPr id="126" name="Текст заголовка"/>
          <p:cNvSpPr txBox="1"/>
          <p:nvPr>
            <p:ph type="title"/>
          </p:nvPr>
        </p:nvSpPr>
        <p:spPr>
          <a:xfrm>
            <a:off x="1143000" y="1699017"/>
            <a:ext cx="6858000" cy="1790708"/>
          </a:xfrm>
          <a:prstGeom prst="rect">
            <a:avLst/>
          </a:prstGeom>
        </p:spPr>
        <p:txBody>
          <a:bodyPr lIns="34286" tIns="34286" rIns="34286" bIns="34286"/>
          <a:lstStyle>
            <a:lvl1pPr algn="ctr">
              <a:lnSpc>
                <a:spcPct val="90000"/>
              </a:lnSpc>
              <a:defRPr sz="6000">
                <a:solidFill>
                  <a:srgbClr val="000000"/>
                </a:solidFill>
                <a:latin typeface="Calibri Light"/>
                <a:ea typeface="Calibri Light"/>
                <a:cs typeface="Calibri Light"/>
                <a:sym typeface="Calibri Light"/>
              </a:defRPr>
            </a:lvl1pPr>
          </a:lstStyle>
          <a:p>
            <a:pPr/>
            <a:r>
              <a:t>Текст заголовка</a:t>
            </a:r>
          </a:p>
        </p:txBody>
      </p:sp>
      <p:sp>
        <p:nvSpPr>
          <p:cNvPr id="127" name="Уровень текста 1…"/>
          <p:cNvSpPr txBox="1"/>
          <p:nvPr>
            <p:ph type="body" sz="quarter" idx="1"/>
          </p:nvPr>
        </p:nvSpPr>
        <p:spPr>
          <a:xfrm>
            <a:off x="1143000" y="3558776"/>
            <a:ext cx="6858000" cy="1241828"/>
          </a:xfrm>
          <a:prstGeom prst="rect">
            <a:avLst/>
          </a:prstGeom>
        </p:spPr>
        <p:txBody>
          <a:bodyPr lIns="34286" tIns="34286" rIns="34286" bIns="34286"/>
          <a:lstStyle>
            <a:lvl1pPr marL="0" indent="0" algn="ctr">
              <a:lnSpc>
                <a:spcPct val="90000"/>
              </a:lnSpc>
              <a:spcBef>
                <a:spcPts val="1000"/>
              </a:spcBef>
              <a:buClrTx/>
              <a:buSzTx/>
              <a:buNone/>
              <a:defRPr sz="2400">
                <a:latin typeface="Calibri"/>
                <a:ea typeface="Calibri"/>
                <a:cs typeface="Calibri"/>
                <a:sym typeface="Calibri"/>
              </a:defRPr>
            </a:lvl1pPr>
            <a:lvl2pPr marL="0" indent="0" algn="ctr">
              <a:lnSpc>
                <a:spcPct val="90000"/>
              </a:lnSpc>
              <a:spcBef>
                <a:spcPts val="1000"/>
              </a:spcBef>
              <a:buClrTx/>
              <a:buSzTx/>
              <a:buNone/>
              <a:defRPr sz="2400">
                <a:latin typeface="Calibri"/>
                <a:ea typeface="Calibri"/>
                <a:cs typeface="Calibri"/>
                <a:sym typeface="Calibri"/>
              </a:defRPr>
            </a:lvl2pPr>
            <a:lvl3pPr marL="0" indent="0" algn="ctr">
              <a:lnSpc>
                <a:spcPct val="90000"/>
              </a:lnSpc>
              <a:spcBef>
                <a:spcPts val="1000"/>
              </a:spcBef>
              <a:buClrTx/>
              <a:buSzTx/>
              <a:buNone/>
              <a:defRPr sz="2400">
                <a:latin typeface="Calibri"/>
                <a:ea typeface="Calibri"/>
                <a:cs typeface="Calibri"/>
                <a:sym typeface="Calibri"/>
              </a:defRPr>
            </a:lvl3pPr>
            <a:lvl4pPr marL="0" indent="0" algn="ctr">
              <a:lnSpc>
                <a:spcPct val="90000"/>
              </a:lnSpc>
              <a:spcBef>
                <a:spcPts val="1000"/>
              </a:spcBef>
              <a:buClrTx/>
              <a:buSzTx/>
              <a:buNone/>
              <a:defRPr sz="2400">
                <a:latin typeface="Calibri"/>
                <a:ea typeface="Calibri"/>
                <a:cs typeface="Calibri"/>
                <a:sym typeface="Calibri"/>
              </a:defRPr>
            </a:lvl4pPr>
            <a:lvl5pPr marL="0" indent="0" algn="ctr">
              <a:lnSpc>
                <a:spcPct val="90000"/>
              </a:lnSpc>
              <a:spcBef>
                <a:spcPts val="1000"/>
              </a:spcBef>
              <a:buClrTx/>
              <a:buSzTx/>
              <a:buNone/>
              <a:defRPr sz="2400">
                <a:latin typeface="Calibri"/>
                <a:ea typeface="Calibri"/>
                <a:cs typeface="Calibri"/>
                <a:sym typeface="Calibri"/>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28" name="Номер слайда"/>
          <p:cNvSpPr txBox="1"/>
          <p:nvPr>
            <p:ph type="sldNum" sz="quarter" idx="2"/>
          </p:nvPr>
        </p:nvSpPr>
        <p:spPr>
          <a:xfrm>
            <a:off x="8274239" y="5638248"/>
            <a:ext cx="241115" cy="246373"/>
          </a:xfrm>
          <a:prstGeom prst="rect">
            <a:avLst/>
          </a:prstGeom>
          <a:noFill/>
        </p:spPr>
        <p:txBody>
          <a:bodyPr wrap="none" lIns="34286" tIns="34286" rIns="34286" bIns="34286"/>
          <a:lstStyle>
            <a:lvl1pPr algn="r" defTabSz="457200">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135" name="Текст заголовка"/>
          <p:cNvSpPr txBox="1"/>
          <p:nvPr>
            <p:ph type="title"/>
          </p:nvPr>
        </p:nvSpPr>
        <p:spPr>
          <a:prstGeom prst="rect">
            <a:avLst/>
          </a:prstGeom>
        </p:spPr>
        <p:txBody>
          <a:bodyPr/>
          <a:lstStyle/>
          <a:p>
            <a:pPr/>
            <a:r>
              <a:t>Текст заголовка</a:t>
            </a:r>
          </a:p>
        </p:txBody>
      </p:sp>
      <p:sp>
        <p:nvSpPr>
          <p:cNvPr id="136"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37"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0" showMasterPhAnim="1">
  <p:cSld name="Титульный слайд">
    <p:spTree>
      <p:nvGrpSpPr>
        <p:cNvPr id="1" name=""/>
        <p:cNvGrpSpPr/>
        <p:nvPr/>
      </p:nvGrpSpPr>
      <p:grpSpPr>
        <a:xfrm>
          <a:off x="0" y="0"/>
          <a:ext cx="0" cy="0"/>
          <a:chOff x="0" y="0"/>
          <a:chExt cx="0" cy="0"/>
        </a:xfrm>
      </p:grpSpPr>
      <p:sp>
        <p:nvSpPr>
          <p:cNvPr id="144" name="Текст заголовка"/>
          <p:cNvSpPr txBox="1"/>
          <p:nvPr>
            <p:ph type="title"/>
          </p:nvPr>
        </p:nvSpPr>
        <p:spPr>
          <a:xfrm>
            <a:off x="1143000" y="1699018"/>
            <a:ext cx="6858000" cy="1790706"/>
          </a:xfrm>
          <a:prstGeom prst="rect">
            <a:avLst/>
          </a:prstGeom>
        </p:spPr>
        <p:txBody>
          <a:bodyPr lIns="34286" tIns="34286" rIns="34286" bIns="34286"/>
          <a:lstStyle>
            <a:lvl1pPr algn="ctr">
              <a:lnSpc>
                <a:spcPct val="90000"/>
              </a:lnSpc>
              <a:defRPr sz="6000">
                <a:solidFill>
                  <a:srgbClr val="000000"/>
                </a:solidFill>
                <a:latin typeface="Calibri Light"/>
                <a:ea typeface="Calibri Light"/>
                <a:cs typeface="Calibri Light"/>
                <a:sym typeface="Calibri Light"/>
              </a:defRPr>
            </a:lvl1pPr>
          </a:lstStyle>
          <a:p>
            <a:pPr/>
            <a:r>
              <a:t>Текст заголовка</a:t>
            </a:r>
          </a:p>
        </p:txBody>
      </p:sp>
      <p:sp>
        <p:nvSpPr>
          <p:cNvPr id="145" name="Уровень текста 1…"/>
          <p:cNvSpPr txBox="1"/>
          <p:nvPr>
            <p:ph type="body" sz="quarter" idx="1"/>
          </p:nvPr>
        </p:nvSpPr>
        <p:spPr>
          <a:xfrm>
            <a:off x="1143000" y="3558776"/>
            <a:ext cx="6858000" cy="1241827"/>
          </a:xfrm>
          <a:prstGeom prst="rect">
            <a:avLst/>
          </a:prstGeom>
        </p:spPr>
        <p:txBody>
          <a:bodyPr lIns="34286" tIns="34286" rIns="34286" bIns="34286"/>
          <a:lstStyle>
            <a:lvl1pPr marL="0" indent="0" algn="ctr">
              <a:lnSpc>
                <a:spcPct val="90000"/>
              </a:lnSpc>
              <a:spcBef>
                <a:spcPts val="1000"/>
              </a:spcBef>
              <a:buClrTx/>
              <a:buSzTx/>
              <a:buNone/>
              <a:defRPr sz="2400">
                <a:latin typeface="Calibri"/>
                <a:ea typeface="Calibri"/>
                <a:cs typeface="Calibri"/>
                <a:sym typeface="Calibri"/>
              </a:defRPr>
            </a:lvl1pPr>
            <a:lvl2pPr marL="0" indent="0" algn="ctr">
              <a:lnSpc>
                <a:spcPct val="90000"/>
              </a:lnSpc>
              <a:spcBef>
                <a:spcPts val="1000"/>
              </a:spcBef>
              <a:buClrTx/>
              <a:buSzTx/>
              <a:buNone/>
              <a:defRPr sz="2400">
                <a:latin typeface="Calibri"/>
                <a:ea typeface="Calibri"/>
                <a:cs typeface="Calibri"/>
                <a:sym typeface="Calibri"/>
              </a:defRPr>
            </a:lvl2pPr>
            <a:lvl3pPr marL="0" indent="0" algn="ctr">
              <a:lnSpc>
                <a:spcPct val="90000"/>
              </a:lnSpc>
              <a:spcBef>
                <a:spcPts val="1000"/>
              </a:spcBef>
              <a:buClrTx/>
              <a:buSzTx/>
              <a:buNone/>
              <a:defRPr sz="2400">
                <a:latin typeface="Calibri"/>
                <a:ea typeface="Calibri"/>
                <a:cs typeface="Calibri"/>
                <a:sym typeface="Calibri"/>
              </a:defRPr>
            </a:lvl3pPr>
            <a:lvl4pPr marL="0" indent="0" algn="ctr">
              <a:lnSpc>
                <a:spcPct val="90000"/>
              </a:lnSpc>
              <a:spcBef>
                <a:spcPts val="1000"/>
              </a:spcBef>
              <a:buClrTx/>
              <a:buSzTx/>
              <a:buNone/>
              <a:defRPr sz="2400">
                <a:latin typeface="Calibri"/>
                <a:ea typeface="Calibri"/>
                <a:cs typeface="Calibri"/>
                <a:sym typeface="Calibri"/>
              </a:defRPr>
            </a:lvl4pPr>
            <a:lvl5pPr marL="0" indent="0" algn="ctr">
              <a:lnSpc>
                <a:spcPct val="90000"/>
              </a:lnSpc>
              <a:spcBef>
                <a:spcPts val="1000"/>
              </a:spcBef>
              <a:buClrTx/>
              <a:buSzTx/>
              <a:buNone/>
              <a:defRPr sz="2400">
                <a:latin typeface="Calibri"/>
                <a:ea typeface="Calibri"/>
                <a:cs typeface="Calibri"/>
                <a:sym typeface="Calibri"/>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146" name="Номер слайда"/>
          <p:cNvSpPr txBox="1"/>
          <p:nvPr>
            <p:ph type="sldNum" sz="quarter" idx="2"/>
          </p:nvPr>
        </p:nvSpPr>
        <p:spPr>
          <a:xfrm>
            <a:off x="8274238" y="5638248"/>
            <a:ext cx="241115" cy="246373"/>
          </a:xfrm>
          <a:prstGeom prst="rect">
            <a:avLst/>
          </a:prstGeom>
          <a:noFill/>
        </p:spPr>
        <p:txBody>
          <a:bodyPr wrap="none" lIns="34286" tIns="34286" rIns="34286" bIns="34286"/>
          <a:lstStyle>
            <a:lvl1pPr algn="r" defTabSz="457200">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0" showMasterPhAnim="1">
  <p:cSld name="Blank">
    <p:spTree>
      <p:nvGrpSpPr>
        <p:cNvPr id="1" name=""/>
        <p:cNvGrpSpPr/>
        <p:nvPr/>
      </p:nvGrpSpPr>
      <p:grpSpPr>
        <a:xfrm>
          <a:off x="0" y="0"/>
          <a:ext cx="0" cy="0"/>
          <a:chOff x="0" y="0"/>
          <a:chExt cx="0" cy="0"/>
        </a:xfrm>
      </p:grpSpPr>
      <p:sp>
        <p:nvSpPr>
          <p:cNvPr id="153" name="Номер слайда"/>
          <p:cNvSpPr txBox="1"/>
          <p:nvPr>
            <p:ph type="sldNum" sz="quarter" idx="2"/>
          </p:nvPr>
        </p:nvSpPr>
        <p:spPr>
          <a:xfrm>
            <a:off x="6553200" y="6348798"/>
            <a:ext cx="393312" cy="380229"/>
          </a:xfrm>
          <a:prstGeom prst="rect">
            <a:avLst/>
          </a:prstGeom>
          <a:noFill/>
        </p:spPr>
        <p:txBody>
          <a:bodyPr wrap="none" lIns="91421" tIns="91421" rIns="91421" bIns="91421"/>
          <a:lstStyle>
            <a:lvl1pPr algn="l">
              <a:defRPr>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27" name="Текст заголовка"/>
          <p:cNvSpPr txBox="1"/>
          <p:nvPr>
            <p:ph type="title"/>
          </p:nvPr>
        </p:nvSpPr>
        <p:spPr>
          <a:prstGeom prst="rect">
            <a:avLst/>
          </a:prstGeom>
        </p:spPr>
        <p:txBody>
          <a:bodyPr/>
          <a:lstStyle/>
          <a:p>
            <a:pPr/>
            <a:r>
              <a:t>Текст заголовка</a:t>
            </a:r>
          </a:p>
        </p:txBody>
      </p:sp>
      <p:sp>
        <p:nvSpPr>
          <p:cNvPr id="28" name="Уровень текста 1…"/>
          <p:cNvSpPr txBox="1"/>
          <p:nvPr>
            <p:ph type="body" idx="1"/>
          </p:nvPr>
        </p:nvSpPr>
        <p:spPr>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29"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showMasterPhAnim="1">
  <p:cSld name="Section Header">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36" name="Shape 36"/>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7" name="Shape 37"/>
          <p:cNvSpPr/>
          <p:nvPr/>
        </p:nvSpPr>
        <p:spPr>
          <a:xfrm>
            <a:off x="65313" y="69755"/>
            <a:ext cx="9013374" cy="6692201"/>
          </a:xfrm>
          <a:prstGeom prst="roundRect">
            <a:avLst>
              <a:gd name="adj" fmla="val 4929"/>
            </a:avLst>
          </a:prstGeom>
          <a:blipFill>
            <a:blip r:embed="rId2"/>
          </a:blipFill>
          <a:ln w="6350" cap="sq">
            <a:solidFill>
              <a:srgbClr val="000000"/>
            </a:solidFill>
          </a:ln>
        </p:spPr>
        <p:txBody>
          <a:bodyPr lIns="45718" tIns="45718" rIns="45718" bIns="45718" anchor="ctr"/>
          <a:lstStyle/>
          <a:p>
            <a:pPr algn="ctr">
              <a:defRPr>
                <a:solidFill>
                  <a:srgbClr val="FFFFFF"/>
                </a:solidFill>
              </a:defRPr>
            </a:pPr>
          </a:p>
        </p:txBody>
      </p:sp>
      <p:sp>
        <p:nvSpPr>
          <p:cNvPr id="38" name="Текст заголовка"/>
          <p:cNvSpPr txBox="1"/>
          <p:nvPr>
            <p:ph type="title"/>
          </p:nvPr>
        </p:nvSpPr>
        <p:spPr>
          <a:xfrm>
            <a:off x="722312" y="952500"/>
            <a:ext cx="7772401" cy="1362075"/>
          </a:xfrm>
          <a:prstGeom prst="rect">
            <a:avLst/>
          </a:prstGeom>
        </p:spPr>
        <p:txBody>
          <a:bodyPr/>
          <a:lstStyle/>
          <a:p>
            <a:pPr/>
            <a:r>
              <a:t>Текст заголовка</a:t>
            </a:r>
          </a:p>
        </p:txBody>
      </p:sp>
      <p:sp>
        <p:nvSpPr>
          <p:cNvPr id="39" name="Уровень текста 1…"/>
          <p:cNvSpPr txBox="1"/>
          <p:nvPr>
            <p:ph type="body" sz="quarter" idx="1"/>
          </p:nvPr>
        </p:nvSpPr>
        <p:spPr>
          <a:xfrm>
            <a:off x="722312" y="2547938"/>
            <a:ext cx="7772401" cy="1338267"/>
          </a:xfrm>
          <a:prstGeom prst="rect">
            <a:avLst/>
          </a:prstGeom>
        </p:spPr>
        <p:txBody>
          <a:bodyPr/>
          <a:lstStyle>
            <a:lvl1pPr marL="0" indent="0">
              <a:buClrTx/>
              <a:buSzTx/>
              <a:buNone/>
              <a:defRPr sz="2400">
                <a:solidFill>
                  <a:srgbClr val="888888"/>
                </a:solidFill>
              </a:defRPr>
            </a:lvl1pPr>
            <a:lvl2pPr marL="548640" indent="-228600">
              <a:buClrTx/>
              <a:defRPr sz="2400">
                <a:solidFill>
                  <a:srgbClr val="888888"/>
                </a:solidFill>
              </a:defRPr>
            </a:lvl2pPr>
            <a:lvl3pPr marL="868677" indent="-274319">
              <a:buClrTx/>
              <a:defRPr sz="2400">
                <a:solidFill>
                  <a:srgbClr val="888888"/>
                </a:solidFill>
              </a:defRPr>
            </a:lvl3pPr>
            <a:lvl4pPr marL="1143000" indent="-274319">
              <a:buClrTx/>
              <a:defRPr sz="2400">
                <a:solidFill>
                  <a:srgbClr val="888888"/>
                </a:solidFill>
              </a:defRPr>
            </a:lvl4pPr>
            <a:lvl5pPr marL="1417319" indent="-274319">
              <a:buClrTx/>
              <a:defRPr sz="2400">
                <a:solidFill>
                  <a:srgbClr val="888888"/>
                </a:solidFill>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40" name="Shape 40"/>
          <p:cNvSpPr/>
          <p:nvPr/>
        </p:nvSpPr>
        <p:spPr>
          <a:xfrm flipV="1">
            <a:off x="69412" y="2376827"/>
            <a:ext cx="9013515" cy="91445"/>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41" name="Shape 41"/>
          <p:cNvSpPr/>
          <p:nvPr/>
        </p:nvSpPr>
        <p:spPr>
          <a:xfrm>
            <a:off x="69146" y="2341472"/>
            <a:ext cx="9013781" cy="45724"/>
          </a:xfrm>
          <a:prstGeom prst="rect">
            <a:avLst/>
          </a:prstGeom>
          <a:solidFill>
            <a:srgbClr val="E6AFA9"/>
          </a:solidFill>
          <a:ln w="12700">
            <a:miter lim="400000"/>
          </a:ln>
        </p:spPr>
        <p:txBody>
          <a:bodyPr lIns="45718" tIns="45718" rIns="45718" bIns="45718" anchor="ctr"/>
          <a:lstStyle/>
          <a:p>
            <a:pPr algn="ctr">
              <a:defRPr>
                <a:solidFill>
                  <a:srgbClr val="FFFFFF"/>
                </a:solidFill>
              </a:defRPr>
            </a:pPr>
          </a:p>
        </p:txBody>
      </p:sp>
      <p:sp>
        <p:nvSpPr>
          <p:cNvPr id="42" name="Shape 42"/>
          <p:cNvSpPr/>
          <p:nvPr/>
        </p:nvSpPr>
        <p:spPr>
          <a:xfrm>
            <a:off x="68305" y="2468877"/>
            <a:ext cx="9014623" cy="45725"/>
          </a:xfrm>
          <a:prstGeom prst="rect">
            <a:avLst/>
          </a:prstGeom>
          <a:solidFill>
            <a:schemeClr val="accent5"/>
          </a:solidFill>
          <a:ln w="12700">
            <a:miter lim="400000"/>
          </a:ln>
        </p:spPr>
        <p:txBody>
          <a:bodyPr lIns="45718" tIns="45718" rIns="45718" bIns="45718" anchor="ctr"/>
          <a:lstStyle/>
          <a:p>
            <a:pPr algn="ctr">
              <a:defRPr>
                <a:solidFill>
                  <a:srgbClr val="FFFFFF"/>
                </a:solidFill>
              </a:defRPr>
            </a:pPr>
          </a:p>
        </p:txBody>
      </p:sp>
      <p:sp>
        <p:nvSpPr>
          <p:cNvPr id="43" name="Номер слайда"/>
          <p:cNvSpPr txBox="1"/>
          <p:nvPr>
            <p:ph type="sldNum" sz="quarter" idx="2"/>
          </p:nvPr>
        </p:nvSpPr>
        <p:spPr>
          <a:xfrm>
            <a:off x="146304" y="6338265"/>
            <a:ext cx="457202" cy="1982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wo Content">
    <p:spTree>
      <p:nvGrpSpPr>
        <p:cNvPr id="1" name=""/>
        <p:cNvGrpSpPr/>
        <p:nvPr/>
      </p:nvGrpSpPr>
      <p:grpSpPr>
        <a:xfrm>
          <a:off x="0" y="0"/>
          <a:ext cx="0" cy="0"/>
          <a:chOff x="0" y="0"/>
          <a:chExt cx="0" cy="0"/>
        </a:xfrm>
      </p:grpSpPr>
      <p:sp>
        <p:nvSpPr>
          <p:cNvPr id="50" name="Текст заголовка"/>
          <p:cNvSpPr txBox="1"/>
          <p:nvPr>
            <p:ph type="title"/>
          </p:nvPr>
        </p:nvSpPr>
        <p:spPr>
          <a:prstGeom prst="rect">
            <a:avLst/>
          </a:prstGeom>
        </p:spPr>
        <p:txBody>
          <a:bodyPr/>
          <a:lstStyle/>
          <a:p>
            <a:pPr/>
            <a:r>
              <a:t>Текст заголовка</a:t>
            </a:r>
          </a:p>
        </p:txBody>
      </p:sp>
      <p:sp>
        <p:nvSpPr>
          <p:cNvPr id="51" name="Уровень текста 1…"/>
          <p:cNvSpPr txBox="1"/>
          <p:nvPr>
            <p:ph type="body" sz="half" idx="1"/>
          </p:nvPr>
        </p:nvSpPr>
        <p:spPr>
          <a:xfrm>
            <a:off x="914400" y="1447800"/>
            <a:ext cx="3749041" cy="4572000"/>
          </a:xfrm>
          <a:prstGeom prst="rect">
            <a:avLst/>
          </a:prstGeom>
        </p:spPr>
        <p:txBody>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5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omparison">
    <p:spTree>
      <p:nvGrpSpPr>
        <p:cNvPr id="1" name=""/>
        <p:cNvGrpSpPr/>
        <p:nvPr/>
      </p:nvGrpSpPr>
      <p:grpSpPr>
        <a:xfrm>
          <a:off x="0" y="0"/>
          <a:ext cx="0" cy="0"/>
          <a:chOff x="0" y="0"/>
          <a:chExt cx="0" cy="0"/>
        </a:xfrm>
      </p:grpSpPr>
      <p:sp>
        <p:nvSpPr>
          <p:cNvPr id="59" name="Текст заголовка"/>
          <p:cNvSpPr txBox="1"/>
          <p:nvPr>
            <p:ph type="title"/>
          </p:nvPr>
        </p:nvSpPr>
        <p:spPr>
          <a:xfrm>
            <a:off x="914400" y="273050"/>
            <a:ext cx="7772400" cy="1143000"/>
          </a:xfrm>
          <a:prstGeom prst="rect">
            <a:avLst/>
          </a:prstGeom>
        </p:spPr>
        <p:txBody>
          <a:bodyPr/>
          <a:lstStyle/>
          <a:p>
            <a:pPr/>
            <a:r>
              <a:t>Текст заголовка</a:t>
            </a:r>
          </a:p>
        </p:txBody>
      </p:sp>
      <p:sp>
        <p:nvSpPr>
          <p:cNvPr id="60" name="Уровень текста 1…"/>
          <p:cNvSpPr txBox="1"/>
          <p:nvPr>
            <p:ph type="body" sz="quarter" idx="1"/>
          </p:nvPr>
        </p:nvSpPr>
        <p:spPr>
          <a:xfrm>
            <a:off x="914400" y="1447800"/>
            <a:ext cx="3733800" cy="762000"/>
          </a:xfrm>
          <a:prstGeom prst="rect">
            <a:avLst/>
          </a:prstGeom>
        </p:spPr>
        <p:txBody>
          <a:bodyPr anchor="b"/>
          <a:lstStyle>
            <a:lvl1pPr marL="0" indent="0">
              <a:buClrTx/>
              <a:buSzTx/>
              <a:buNone/>
              <a:defRPr b="1" sz="2400">
                <a:solidFill>
                  <a:schemeClr val="accent1"/>
                </a:solidFill>
                <a:latin typeface="Franklin Gothic Book"/>
                <a:ea typeface="Franklin Gothic Book"/>
                <a:cs typeface="Franklin Gothic Book"/>
                <a:sym typeface="Franklin Gothic Book"/>
              </a:defRPr>
            </a:lvl1pPr>
            <a:lvl2pPr marL="548640" indent="-228600">
              <a:buClrTx/>
              <a:defRPr b="1" sz="2400">
                <a:solidFill>
                  <a:schemeClr val="accent1"/>
                </a:solidFill>
                <a:latin typeface="Franklin Gothic Book"/>
                <a:ea typeface="Franklin Gothic Book"/>
                <a:cs typeface="Franklin Gothic Book"/>
                <a:sym typeface="Franklin Gothic Book"/>
              </a:defRPr>
            </a:lvl2pPr>
            <a:lvl3pPr marL="868677" indent="-274319">
              <a:buClrTx/>
              <a:defRPr b="1" sz="2400">
                <a:solidFill>
                  <a:schemeClr val="accent1"/>
                </a:solidFill>
                <a:latin typeface="Franklin Gothic Book"/>
                <a:ea typeface="Franklin Gothic Book"/>
                <a:cs typeface="Franklin Gothic Book"/>
                <a:sym typeface="Franklin Gothic Book"/>
              </a:defRPr>
            </a:lvl3pPr>
            <a:lvl4pPr marL="1143000" indent="-274319">
              <a:buClrTx/>
              <a:defRPr b="1" sz="2400">
                <a:solidFill>
                  <a:schemeClr val="accent1"/>
                </a:solidFill>
                <a:latin typeface="Franklin Gothic Book"/>
                <a:ea typeface="Franklin Gothic Book"/>
                <a:cs typeface="Franklin Gothic Book"/>
                <a:sym typeface="Franklin Gothic Book"/>
              </a:defRPr>
            </a:lvl4pPr>
            <a:lvl5pPr marL="1417319" indent="-274319">
              <a:buClrTx/>
              <a:defRPr b="1" sz="2400">
                <a:solidFill>
                  <a:schemeClr val="accent1"/>
                </a:solidFill>
                <a:latin typeface="Franklin Gothic Book"/>
                <a:ea typeface="Franklin Gothic Book"/>
                <a:cs typeface="Franklin Gothic Book"/>
                <a:sym typeface="Franklin Gothic Book"/>
              </a:defRPr>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1" name="Shape 61"/>
          <p:cNvSpPr/>
          <p:nvPr>
            <p:ph type="body" sz="quarter" idx="13"/>
          </p:nvPr>
        </p:nvSpPr>
        <p:spPr>
          <a:xfrm>
            <a:off x="4953000" y="1447800"/>
            <a:ext cx="3733800" cy="762000"/>
          </a:xfrm>
          <a:prstGeom prst="rect">
            <a:avLst/>
          </a:prstGeom>
        </p:spPr>
        <p:txBody>
          <a:bodyPr anchor="b"/>
          <a:lstStyle/>
          <a:p>
            <a:pPr/>
          </a:p>
        </p:txBody>
      </p:sp>
      <p:sp>
        <p:nvSpPr>
          <p:cNvPr id="62"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69" name="Текст заголовка"/>
          <p:cNvSpPr txBox="1"/>
          <p:nvPr>
            <p:ph type="title"/>
          </p:nvPr>
        </p:nvSpPr>
        <p:spPr>
          <a:prstGeom prst="rect">
            <a:avLst/>
          </a:prstGeom>
        </p:spPr>
        <p:txBody>
          <a:bodyPr/>
          <a:lstStyle/>
          <a:p>
            <a:pPr/>
            <a:r>
              <a:t>Текст заголовка</a:t>
            </a:r>
          </a:p>
        </p:txBody>
      </p:sp>
      <p:sp>
        <p:nvSpPr>
          <p:cNvPr id="70"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77"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Content with Caption">
    <p:spTree>
      <p:nvGrpSpPr>
        <p:cNvPr id="1" name=""/>
        <p:cNvGrpSpPr/>
        <p:nvPr/>
      </p:nvGrpSpPr>
      <p:grpSpPr>
        <a:xfrm>
          <a:off x="0" y="0"/>
          <a:ext cx="0" cy="0"/>
          <a:chOff x="0" y="0"/>
          <a:chExt cx="0" cy="0"/>
        </a:xfrm>
      </p:grpSpPr>
      <p:sp>
        <p:nvSpPr>
          <p:cNvPr id="84" name="Shape 84"/>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85" name="Shape 85"/>
          <p:cNvSpPr/>
          <p:nvPr/>
        </p:nvSpPr>
        <p:spPr>
          <a:xfrm>
            <a:off x="64007" y="69755"/>
            <a:ext cx="9013374" cy="6693408"/>
          </a:xfrm>
          <a:prstGeom prst="roundRect">
            <a:avLst>
              <a:gd name="adj" fmla="val 4929"/>
            </a:avLst>
          </a:prstGeom>
          <a:solidFill>
            <a:srgbClr val="FFFFFF"/>
          </a:solidFill>
          <a:ln w="6350" cap="sq">
            <a:solidFill>
              <a:srgbClr val="000000"/>
            </a:solidFill>
          </a:ln>
        </p:spPr>
        <p:txBody>
          <a:bodyPr lIns="45718" tIns="45718" rIns="45718" bIns="45718" anchor="ctr"/>
          <a:lstStyle/>
          <a:p>
            <a:pPr algn="ctr">
              <a:defRPr>
                <a:solidFill>
                  <a:srgbClr val="FFFFFF"/>
                </a:solidFill>
              </a:defRPr>
            </a:pPr>
          </a:p>
        </p:txBody>
      </p:sp>
      <p:sp>
        <p:nvSpPr>
          <p:cNvPr id="86" name="Текст заголовка"/>
          <p:cNvSpPr txBox="1"/>
          <p:nvPr>
            <p:ph type="title"/>
          </p:nvPr>
        </p:nvSpPr>
        <p:spPr>
          <a:xfrm>
            <a:off x="914400" y="273050"/>
            <a:ext cx="7772400" cy="1143000"/>
          </a:xfrm>
          <a:prstGeom prst="rect">
            <a:avLst/>
          </a:prstGeom>
        </p:spPr>
        <p:txBody>
          <a:bodyPr/>
          <a:lstStyle/>
          <a:p>
            <a:pPr/>
            <a:r>
              <a:t>Текст заголовка</a:t>
            </a:r>
          </a:p>
        </p:txBody>
      </p:sp>
      <p:sp>
        <p:nvSpPr>
          <p:cNvPr id="87" name="Уровень текста 1…"/>
          <p:cNvSpPr txBox="1"/>
          <p:nvPr>
            <p:ph type="body" sz="quarter" idx="1"/>
          </p:nvPr>
        </p:nvSpPr>
        <p:spPr>
          <a:xfrm>
            <a:off x="914400" y="1600200"/>
            <a:ext cx="1905000" cy="4495800"/>
          </a:xfrm>
          <a:prstGeom prst="rect">
            <a:avLst/>
          </a:prstGeom>
        </p:spPr>
        <p:txBody>
          <a:bodyPr/>
          <a:lstStyle>
            <a:lvl1pPr marL="0" indent="0">
              <a:buClrTx/>
              <a:buSzTx/>
              <a:buNone/>
              <a:defRPr sz="1800"/>
            </a:lvl1pPr>
            <a:lvl2pPr marL="491490" indent="-171450">
              <a:buClrTx/>
              <a:defRPr sz="1800"/>
            </a:lvl2pPr>
            <a:lvl3pPr marL="800098" indent="-205740">
              <a:buClrTx/>
              <a:defRPr sz="1800"/>
            </a:lvl3pPr>
            <a:lvl4pPr marL="1074419" indent="-205740">
              <a:buClrTx/>
              <a:defRPr sz="1800"/>
            </a:lvl4pPr>
            <a:lvl5pPr marL="1348738" indent="-205738">
              <a:buClrTx/>
              <a:defRPr sz="18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88" name="Номер слайда"/>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icture with Caption">
    <p:spTree>
      <p:nvGrpSpPr>
        <p:cNvPr id="1" name=""/>
        <p:cNvGrpSpPr/>
        <p:nvPr/>
      </p:nvGrpSpPr>
      <p:grpSpPr>
        <a:xfrm>
          <a:off x="0" y="0"/>
          <a:ext cx="0" cy="0"/>
          <a:chOff x="0" y="0"/>
          <a:chExt cx="0" cy="0"/>
        </a:xfrm>
      </p:grpSpPr>
      <p:sp>
        <p:nvSpPr>
          <p:cNvPr id="95" name="Текст заголовка"/>
          <p:cNvSpPr txBox="1"/>
          <p:nvPr>
            <p:ph type="title"/>
          </p:nvPr>
        </p:nvSpPr>
        <p:spPr>
          <a:xfrm>
            <a:off x="914400" y="4900550"/>
            <a:ext cx="7315200" cy="522293"/>
          </a:xfrm>
          <a:prstGeom prst="rect">
            <a:avLst/>
          </a:prstGeom>
        </p:spPr>
        <p:txBody>
          <a:bodyPr anchor="ctr"/>
          <a:lstStyle>
            <a:lvl1pPr>
              <a:defRPr sz="2800"/>
            </a:lvl1pPr>
          </a:lstStyle>
          <a:p>
            <a:pPr/>
            <a:r>
              <a:t>Текст заголовка</a:t>
            </a:r>
          </a:p>
        </p:txBody>
      </p:sp>
      <p:sp>
        <p:nvSpPr>
          <p:cNvPr id="96" name="Уровень текста 1…"/>
          <p:cNvSpPr txBox="1"/>
          <p:nvPr>
            <p:ph type="body" sz="quarter" idx="1"/>
          </p:nvPr>
        </p:nvSpPr>
        <p:spPr>
          <a:xfrm>
            <a:off x="914400" y="5445824"/>
            <a:ext cx="7315200" cy="685805"/>
          </a:xfrm>
          <a:prstGeom prst="rect">
            <a:avLst/>
          </a:prstGeom>
        </p:spPr>
        <p:txBody>
          <a:bodyPr/>
          <a:lstStyle>
            <a:lvl1pPr marL="0" indent="0">
              <a:buClrTx/>
              <a:buSzTx/>
              <a:buNone/>
              <a:defRPr sz="1600"/>
            </a:lvl1pPr>
            <a:lvl2pPr marL="472440" indent="-152400">
              <a:buClrTx/>
              <a:defRPr sz="1600"/>
            </a:lvl2pPr>
            <a:lvl3pPr marL="777238" indent="-182880">
              <a:buClrTx/>
              <a:defRPr sz="1600"/>
            </a:lvl3pPr>
            <a:lvl4pPr marL="1051560" indent="-182880">
              <a:buClrTx/>
              <a:defRPr sz="1600"/>
            </a:lvl4pPr>
            <a:lvl5pPr marL="1325880" indent="-182880">
              <a:buClrTx/>
              <a:defRPr sz="1600"/>
            </a:lvl5p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97" name="Shape 97"/>
          <p:cNvSpPr/>
          <p:nvPr/>
        </p:nvSpPr>
        <p:spPr>
          <a:xfrm flipV="1">
            <a:off x="68306" y="4683554"/>
            <a:ext cx="9006842" cy="91445"/>
          </a:xfrm>
          <a:prstGeom prst="rect">
            <a:avLst/>
          </a:prstGeom>
          <a:solidFill>
            <a:schemeClr val="accent1"/>
          </a:solidFill>
          <a:ln w="12700">
            <a:miter lim="400000"/>
          </a:ln>
        </p:spPr>
        <p:txBody>
          <a:bodyPr lIns="45718" tIns="45718" rIns="45718" bIns="45718" anchor="ctr"/>
          <a:lstStyle/>
          <a:p>
            <a:pPr algn="ctr">
              <a:defRPr>
                <a:solidFill>
                  <a:srgbClr val="FFFFFF"/>
                </a:solidFill>
              </a:defRPr>
            </a:pPr>
          </a:p>
        </p:txBody>
      </p:sp>
      <p:sp>
        <p:nvSpPr>
          <p:cNvPr id="98" name="Shape 98"/>
          <p:cNvSpPr/>
          <p:nvPr/>
        </p:nvSpPr>
        <p:spPr>
          <a:xfrm>
            <a:off x="68508" y="4650473"/>
            <a:ext cx="9006639" cy="45724"/>
          </a:xfrm>
          <a:prstGeom prst="rect">
            <a:avLst/>
          </a:prstGeom>
          <a:solidFill>
            <a:srgbClr val="E6AFA9"/>
          </a:solidFill>
          <a:ln w="12700">
            <a:miter lim="400000"/>
          </a:ln>
        </p:spPr>
        <p:txBody>
          <a:bodyPr lIns="45718" tIns="45718" rIns="45718" bIns="45718" anchor="ctr"/>
          <a:lstStyle/>
          <a:p>
            <a:pPr algn="ctr">
              <a:defRPr>
                <a:solidFill>
                  <a:srgbClr val="FFFFFF"/>
                </a:solidFill>
              </a:defRPr>
            </a:pPr>
          </a:p>
        </p:txBody>
      </p:sp>
      <p:sp>
        <p:nvSpPr>
          <p:cNvPr id="99" name="Shape 99"/>
          <p:cNvSpPr/>
          <p:nvPr/>
        </p:nvSpPr>
        <p:spPr>
          <a:xfrm>
            <a:off x="68509" y="4773224"/>
            <a:ext cx="9006639" cy="48812"/>
          </a:xfrm>
          <a:prstGeom prst="rect">
            <a:avLst/>
          </a:prstGeom>
          <a:solidFill>
            <a:schemeClr val="accent5"/>
          </a:solidFill>
          <a:ln w="12700">
            <a:miter lim="400000"/>
          </a:ln>
        </p:spPr>
        <p:txBody>
          <a:bodyPr lIns="45718" tIns="45718" rIns="45718" bIns="45718" anchor="ctr"/>
          <a:lstStyle/>
          <a:p>
            <a:pPr algn="ctr">
              <a:defRPr>
                <a:solidFill>
                  <a:srgbClr val="FFFFFF"/>
                </a:solidFill>
              </a:defRPr>
            </a:pPr>
          </a:p>
        </p:txBody>
      </p:sp>
      <p:sp>
        <p:nvSpPr>
          <p:cNvPr id="100" name="Shape 100"/>
          <p:cNvSpPr/>
          <p:nvPr>
            <p:ph type="pic" idx="13"/>
          </p:nvPr>
        </p:nvSpPr>
        <p:spPr>
          <a:xfrm>
            <a:off x="68304" y="66675"/>
            <a:ext cx="9001880" cy="4581525"/>
          </a:xfrm>
          <a:prstGeom prst="rect">
            <a:avLst/>
          </a:prstGeom>
          <a:ln w="6350">
            <a:solidFill>
              <a:srgbClr val="000000"/>
            </a:solidFill>
            <a:round/>
          </a:ln>
        </p:spPr>
        <p:txBody>
          <a:bodyPr lIns="91439" tIns="45719" rIns="91439" bIns="45719">
            <a:noAutofit/>
          </a:bodyPr>
          <a:lstStyle/>
          <a:p>
            <a:pPr/>
          </a:p>
        </p:txBody>
      </p:sp>
      <p:sp>
        <p:nvSpPr>
          <p:cNvPr id="101" name="Номер слайда"/>
          <p:cNvSpPr txBox="1"/>
          <p:nvPr>
            <p:ph type="sldNum" sz="quarter" idx="2"/>
          </p:nvPr>
        </p:nvSpPr>
        <p:spPr>
          <a:xfrm>
            <a:off x="146304" y="6338265"/>
            <a:ext cx="457202" cy="1982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defRPr>
            </a:pPr>
          </a:p>
        </p:txBody>
      </p:sp>
      <p:sp>
        <p:nvSpPr>
          <p:cNvPr id="3" name="Shape 3"/>
          <p:cNvSpPr/>
          <p:nvPr/>
        </p:nvSpPr>
        <p:spPr>
          <a:xfrm>
            <a:off x="64007" y="69755"/>
            <a:ext cx="9013374" cy="6693408"/>
          </a:xfrm>
          <a:prstGeom prst="roundRect">
            <a:avLst>
              <a:gd name="adj" fmla="val 4929"/>
            </a:avLst>
          </a:prstGeom>
          <a:solidFill>
            <a:srgbClr val="FFFFFF"/>
          </a:solidFill>
          <a:ln w="6350" cap="sq">
            <a:solidFill>
              <a:srgbClr val="000000"/>
            </a:solidFill>
          </a:ln>
        </p:spPr>
        <p:txBody>
          <a:bodyPr lIns="45718" tIns="45718" rIns="45718" bIns="45718" anchor="ctr"/>
          <a:lstStyle/>
          <a:p>
            <a:pPr algn="ctr">
              <a:defRPr>
                <a:solidFill>
                  <a:srgbClr val="FFFFFF"/>
                </a:solidFill>
              </a:defRPr>
            </a:pPr>
          </a:p>
        </p:txBody>
      </p:sp>
      <p:sp>
        <p:nvSpPr>
          <p:cNvPr id="4" name="Текст заголовка"/>
          <p:cNvSpPr txBox="1"/>
          <p:nvPr>
            <p:ph type="title"/>
          </p:nvPr>
        </p:nvSpPr>
        <p:spPr>
          <a:xfrm>
            <a:off x="914400" y="274638"/>
            <a:ext cx="7772400" cy="1143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r>
              <a:t>Текст заголовка</a:t>
            </a:r>
          </a:p>
        </p:txBody>
      </p:sp>
      <p:sp>
        <p:nvSpPr>
          <p:cNvPr id="5" name="Уровень текста 1…"/>
          <p:cNvSpPr txBox="1"/>
          <p:nvPr>
            <p:ph type="body" idx="1"/>
          </p:nvPr>
        </p:nvSpPr>
        <p:spPr>
          <a:xfrm>
            <a:off x="914400" y="1447800"/>
            <a:ext cx="7772400" cy="45720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Уровень текста 1</a:t>
            </a:r>
          </a:p>
          <a:p>
            <a:pPr lvl="1"/>
            <a:r>
              <a:t>Уровень текста 2</a:t>
            </a:r>
          </a:p>
          <a:p>
            <a:pPr lvl="2"/>
            <a:r>
              <a:t>Уровень текста 3</a:t>
            </a:r>
          </a:p>
          <a:p>
            <a:pPr lvl="3"/>
            <a:r>
              <a:t>Уровень текста 4</a:t>
            </a:r>
          </a:p>
          <a:p>
            <a:pPr lvl="4"/>
            <a:r>
              <a:t>Уровень текста 5</a:t>
            </a:r>
          </a:p>
        </p:txBody>
      </p:sp>
      <p:sp>
        <p:nvSpPr>
          <p:cNvPr id="6" name="Номер слайда"/>
          <p:cNvSpPr txBox="1"/>
          <p:nvPr>
            <p:ph type="sldNum" sz="quarter" idx="2"/>
          </p:nvPr>
        </p:nvSpPr>
        <p:spPr>
          <a:xfrm>
            <a:off x="146304" y="6339789"/>
            <a:ext cx="457202" cy="198222"/>
          </a:xfrm>
          <a:prstGeom prst="rect">
            <a:avLst/>
          </a:prstGeom>
          <a:solidFill>
            <a:schemeClr val="accent1"/>
          </a:solidFill>
          <a:ln w="12700">
            <a:miter lim="400000"/>
          </a:ln>
        </p:spPr>
        <p:txBody>
          <a:bodyPr lIns="0" tIns="0" rIns="0" bIns="0" anchor="ctr">
            <a:spAutoFit/>
          </a:bodyPr>
          <a:lstStyle>
            <a:lvl1pPr algn="ctr">
              <a:defRPr sz="1400">
                <a:solidFill>
                  <a:srgbClr val="FFFFFF"/>
                </a:solidFill>
                <a:latin typeface="Franklin Gothic Book"/>
                <a:ea typeface="Franklin Gothic Book"/>
                <a:cs typeface="Franklin Gothic Book"/>
                <a:sym typeface="Franklin Gothic Boo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1pPr>
      <a:lvl2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2pPr>
      <a:lvl3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3pPr>
      <a:lvl4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4pPr>
      <a:lvl5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5pPr>
      <a:lvl6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6pPr>
      <a:lvl7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7pPr>
      <a:lvl8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8pPr>
      <a:lvl9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9pPr>
    </p:titleStyle>
    <p:bodyStyle>
      <a:lvl1pPr marL="274320" marR="0" indent="-27432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ln>
            <a:noFill/>
          </a:ln>
          <a:solidFill>
            <a:srgbClr val="000000"/>
          </a:solidFill>
          <a:uFillTx/>
          <a:latin typeface="+mj-lt"/>
          <a:ea typeface="+mj-ea"/>
          <a:cs typeface="+mj-cs"/>
          <a:sym typeface="Perpetua"/>
        </a:defRPr>
      </a:lvl1pPr>
      <a:lvl2pPr marL="567690" marR="0" indent="-24765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ln>
            <a:noFill/>
          </a:ln>
          <a:solidFill>
            <a:srgbClr val="000000"/>
          </a:solidFill>
          <a:uFillTx/>
          <a:latin typeface="+mj-lt"/>
          <a:ea typeface="+mj-ea"/>
          <a:cs typeface="+mj-cs"/>
          <a:sym typeface="Perpetua"/>
        </a:defRPr>
      </a:lvl2pPr>
      <a:lvl3pPr marL="891538" marR="0" indent="-29718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ln>
            <a:noFill/>
          </a:ln>
          <a:solidFill>
            <a:srgbClr val="000000"/>
          </a:solidFill>
          <a:uFillTx/>
          <a:latin typeface="+mj-lt"/>
          <a:ea typeface="+mj-ea"/>
          <a:cs typeface="+mj-cs"/>
          <a:sym typeface="Perpetua"/>
        </a:defRPr>
      </a:lvl3pPr>
      <a:lvl4pPr marL="1165860" marR="0" indent="-297180" algn="l" defTabSz="914400" rtl="0" latinLnBrk="0">
        <a:lnSpc>
          <a:spcPct val="100000"/>
        </a:lnSpc>
        <a:spcBef>
          <a:spcPts val="500"/>
        </a:spcBef>
        <a:spcAft>
          <a:spcPts val="0"/>
        </a:spcAft>
        <a:buClr>
          <a:schemeClr val="accent1"/>
        </a:buClr>
        <a:buSzPct val="80000"/>
        <a:buFontTx/>
        <a:buChar char="●"/>
        <a:tabLst/>
        <a:defRPr b="0" baseline="0" cap="none" i="0" spc="0" strike="noStrike" sz="2600" u="none">
          <a:ln>
            <a:noFill/>
          </a:ln>
          <a:solidFill>
            <a:srgbClr val="000000"/>
          </a:solidFill>
          <a:uFillTx/>
          <a:latin typeface="+mj-lt"/>
          <a:ea typeface="+mj-ea"/>
          <a:cs typeface="+mj-cs"/>
          <a:sym typeface="Perpetua"/>
        </a:defRPr>
      </a:lvl4pPr>
      <a:lvl5pPr marL="1440180" marR="0" indent="-297180" algn="l" defTabSz="914400" rtl="0" latinLnBrk="0">
        <a:lnSpc>
          <a:spcPct val="100000"/>
        </a:lnSpc>
        <a:spcBef>
          <a:spcPts val="500"/>
        </a:spcBef>
        <a:spcAft>
          <a:spcPts val="0"/>
        </a:spcAft>
        <a:buClr>
          <a:schemeClr val="accent1"/>
        </a:buClr>
        <a:buSzPct val="100000"/>
        <a:buFontTx/>
        <a:buChar char="⑥"/>
        <a:tabLst/>
        <a:defRPr b="0" baseline="0" cap="none" i="0" spc="0" strike="noStrike" sz="2600" u="none">
          <a:ln>
            <a:noFill/>
          </a:ln>
          <a:solidFill>
            <a:srgbClr val="000000"/>
          </a:solidFill>
          <a:uFillTx/>
          <a:latin typeface="+mj-lt"/>
          <a:ea typeface="+mj-ea"/>
          <a:cs typeface="+mj-cs"/>
          <a:sym typeface="Perpetua"/>
        </a:defRPr>
      </a:lvl5pPr>
      <a:lvl6pPr marL="1747520"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j-lt"/>
          <a:ea typeface="+mj-ea"/>
          <a:cs typeface="+mj-cs"/>
          <a:sym typeface="Perpetua"/>
        </a:defRPr>
      </a:lvl6pPr>
      <a:lvl7pPr marL="2021838"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j-lt"/>
          <a:ea typeface="+mj-ea"/>
          <a:cs typeface="+mj-cs"/>
          <a:sym typeface="Perpetua"/>
        </a:defRPr>
      </a:lvl7pPr>
      <a:lvl8pPr marL="2296160"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j-lt"/>
          <a:ea typeface="+mj-ea"/>
          <a:cs typeface="+mj-cs"/>
          <a:sym typeface="Perpetua"/>
        </a:defRPr>
      </a:lvl8pPr>
      <a:lvl9pPr marL="2570477"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j-lt"/>
          <a:ea typeface="+mj-ea"/>
          <a:cs typeface="+mj-cs"/>
          <a:sym typeface="Perpetua"/>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1pPr>
      <a:lvl2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2pPr>
      <a:lvl3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3pPr>
      <a:lvl4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4pPr>
      <a:lvl5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5pPr>
      <a:lvl6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6pPr>
      <a:lvl7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7pPr>
      <a:lvl8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8pPr>
      <a:lvl9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 Id="rId3" Type="http://schemas.openxmlformats.org/officeDocument/2006/relationships/image" Target="../media/image8.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Shape 155"/>
          <p:cNvSpPr txBox="1"/>
          <p:nvPr>
            <p:ph type="title"/>
          </p:nvPr>
        </p:nvSpPr>
        <p:spPr>
          <a:xfrm>
            <a:off x="206016" y="2225506"/>
            <a:ext cx="3082608" cy="1382265"/>
          </a:xfrm>
          <a:prstGeom prst="rect">
            <a:avLst/>
          </a:prstGeom>
        </p:spPr>
        <p:txBody>
          <a:bodyPr/>
          <a:lstStyle>
            <a:lvl1pPr algn="l" defTabSz="813816">
              <a:defRPr sz="3200">
                <a:solidFill>
                  <a:srgbClr val="3B3838"/>
                </a:solidFill>
                <a:latin typeface="Open Sans"/>
                <a:ea typeface="Open Sans"/>
                <a:cs typeface="Open Sans"/>
                <a:sym typeface="Open Sans"/>
              </a:defRPr>
            </a:lvl1pPr>
          </a:lstStyle>
          <a:p>
            <a:pPr/>
            <a:r>
              <a:t>Node.js</a:t>
            </a:r>
          </a:p>
        </p:txBody>
      </p:sp>
      <p:sp>
        <p:nvSpPr>
          <p:cNvPr id="163" name="Shape 156"/>
          <p:cNvSpPr txBox="1"/>
          <p:nvPr>
            <p:ph type="body" sz="quarter" idx="1"/>
          </p:nvPr>
        </p:nvSpPr>
        <p:spPr>
          <a:xfrm>
            <a:off x="513159" y="4368634"/>
            <a:ext cx="3387329" cy="893154"/>
          </a:xfrm>
          <a:prstGeom prst="rect">
            <a:avLst/>
          </a:prstGeom>
        </p:spPr>
        <p:txBody>
          <a:bodyPr/>
          <a:lstStyle>
            <a:lvl1pPr algn="l">
              <a:lnSpc>
                <a:spcPct val="160000"/>
              </a:lnSpc>
              <a:defRPr sz="1200">
                <a:solidFill>
                  <a:srgbClr val="767171"/>
                </a:solidFill>
                <a:latin typeface="Arial"/>
                <a:ea typeface="Arial"/>
                <a:cs typeface="Arial"/>
                <a:sym typeface="Arial"/>
              </a:defRPr>
            </a:lvl1pPr>
          </a:lstStyle>
          <a:p>
            <a:pPr/>
            <a:r>
              <a:t>Lesson 5. Errors debugging and npm</a:t>
            </a:r>
          </a:p>
        </p:txBody>
      </p:sp>
      <p:sp>
        <p:nvSpPr>
          <p:cNvPr id="164" name="Shape 157"/>
          <p:cNvSpPr/>
          <p:nvPr/>
        </p:nvSpPr>
        <p:spPr>
          <a:xfrm>
            <a:off x="608388" y="3876183"/>
            <a:ext cx="1088440" cy="7"/>
          </a:xfrm>
          <a:prstGeom prst="line">
            <a:avLst/>
          </a:prstGeom>
          <a:ln w="12700">
            <a:solidFill>
              <a:srgbClr val="A5A5A5"/>
            </a:solidFill>
            <a:miter/>
          </a:ln>
        </p:spPr>
        <p:txBody>
          <a:bodyPr lIns="45718" tIns="45718" rIns="45718" bIns="45718"/>
          <a:lstStyle/>
          <a:p>
            <a:pPr/>
          </a:p>
        </p:txBody>
      </p:sp>
      <p:pic>
        <p:nvPicPr>
          <p:cNvPr id="165" name="image3.png" descr="image3.png"/>
          <p:cNvPicPr>
            <a:picLocks noChangeAspect="1"/>
          </p:cNvPicPr>
          <p:nvPr/>
        </p:nvPicPr>
        <p:blipFill>
          <a:blip r:embed="rId2">
            <a:extLst/>
          </a:blip>
          <a:stretch>
            <a:fillRect/>
          </a:stretch>
        </p:blipFill>
        <p:spPr>
          <a:xfrm>
            <a:off x="3691220" y="1675994"/>
            <a:ext cx="5341676" cy="327177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Shape 186"/>
          <p:cNvSpPr txBox="1"/>
          <p:nvPr>
            <p:ph type="title"/>
          </p:nvPr>
        </p:nvSpPr>
        <p:spPr>
          <a:xfrm>
            <a:off x="914400" y="274637"/>
            <a:ext cx="7772400" cy="1143004"/>
          </a:xfrm>
          <a:prstGeom prst="rect">
            <a:avLst/>
          </a:prstGeom>
        </p:spPr>
        <p:txBody>
          <a:bodyPr/>
          <a:lstStyle>
            <a:lvl1pPr algn="ctr" defTabSz="804672">
              <a:defRPr sz="3500"/>
            </a:lvl1pPr>
          </a:lstStyle>
          <a:p>
            <a:pPr/>
            <a:r>
              <a:t>Using ‘error’ event </a:t>
            </a:r>
          </a:p>
        </p:txBody>
      </p:sp>
      <p:sp>
        <p:nvSpPr>
          <p:cNvPr id="192" name="Shape 187"/>
          <p:cNvSpPr txBox="1"/>
          <p:nvPr/>
        </p:nvSpPr>
        <p:spPr>
          <a:xfrm>
            <a:off x="293218" y="2672239"/>
            <a:ext cx="8557564" cy="929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mn-lt"/>
                <a:ea typeface="+mn-ea"/>
                <a:cs typeface="+mn-cs"/>
                <a:sym typeface="Helvetica"/>
              </a:defRPr>
            </a:lvl1pPr>
          </a:lstStyle>
          <a:p>
            <a:pPr/>
            <a:r>
              <a:t>For all EventEmitter objects is working the rule: if it does not have ‘error' handler, Node.js process throws the unhanded error and “break"; in opposite case using module domain or registering handler for process.on('uncaughtException').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89"/>
          <p:cNvSpPr txBox="1"/>
          <p:nvPr>
            <p:ph type="title"/>
          </p:nvPr>
        </p:nvSpPr>
        <p:spPr>
          <a:xfrm>
            <a:off x="914400" y="274637"/>
            <a:ext cx="7772400" cy="1143004"/>
          </a:xfrm>
          <a:prstGeom prst="rect">
            <a:avLst/>
          </a:prstGeom>
        </p:spPr>
        <p:txBody>
          <a:bodyPr/>
          <a:lstStyle>
            <a:lvl1pPr algn="ctr" defTabSz="804672">
              <a:defRPr sz="3500"/>
            </a:lvl1pPr>
          </a:lstStyle>
          <a:p>
            <a:pPr/>
            <a:r>
              <a:t>Using ‘error’ event </a:t>
            </a:r>
          </a:p>
        </p:txBody>
      </p:sp>
      <p:pic>
        <p:nvPicPr>
          <p:cNvPr id="195" name="image4.tif" descr="image4.tif"/>
          <p:cNvPicPr>
            <a:picLocks noChangeAspect="1"/>
          </p:cNvPicPr>
          <p:nvPr/>
        </p:nvPicPr>
        <p:blipFill>
          <a:blip r:embed="rId2">
            <a:extLst/>
          </a:blip>
          <a:stretch>
            <a:fillRect/>
          </a:stretch>
        </p:blipFill>
        <p:spPr>
          <a:xfrm>
            <a:off x="328450" y="2615969"/>
            <a:ext cx="8487100" cy="160097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2"/>
          <p:cNvSpPr txBox="1"/>
          <p:nvPr>
            <p:ph type="title"/>
          </p:nvPr>
        </p:nvSpPr>
        <p:spPr>
          <a:xfrm>
            <a:off x="914400" y="274637"/>
            <a:ext cx="7772400" cy="1143004"/>
          </a:xfrm>
          <a:prstGeom prst="rect">
            <a:avLst/>
          </a:prstGeom>
        </p:spPr>
        <p:txBody>
          <a:bodyPr/>
          <a:lstStyle>
            <a:lvl1pPr algn="ctr" defTabSz="804672">
              <a:defRPr sz="3500"/>
            </a:lvl1pPr>
          </a:lstStyle>
          <a:p>
            <a:pPr/>
            <a:r>
              <a:t>Callback function in the node style</a:t>
            </a:r>
          </a:p>
        </p:txBody>
      </p:sp>
      <p:pic>
        <p:nvPicPr>
          <p:cNvPr id="198" name="image5.tif" descr="image5.tif"/>
          <p:cNvPicPr>
            <a:picLocks noChangeAspect="1"/>
          </p:cNvPicPr>
          <p:nvPr/>
        </p:nvPicPr>
        <p:blipFill>
          <a:blip r:embed="rId2">
            <a:extLst/>
          </a:blip>
          <a:stretch>
            <a:fillRect/>
          </a:stretch>
        </p:blipFill>
        <p:spPr>
          <a:xfrm>
            <a:off x="792081" y="2334952"/>
            <a:ext cx="8017038" cy="218809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195"/>
          <p:cNvSpPr txBox="1"/>
          <p:nvPr>
            <p:ph type="title"/>
          </p:nvPr>
        </p:nvSpPr>
        <p:spPr>
          <a:xfrm>
            <a:off x="914400" y="274637"/>
            <a:ext cx="7772400" cy="1143004"/>
          </a:xfrm>
          <a:prstGeom prst="rect">
            <a:avLst/>
          </a:prstGeom>
        </p:spPr>
        <p:txBody>
          <a:bodyPr/>
          <a:lstStyle>
            <a:lvl1pPr algn="ctr" defTabSz="804672">
              <a:defRPr sz="3500"/>
            </a:lvl1pPr>
          </a:lstStyle>
          <a:p>
            <a:pPr/>
            <a:r>
              <a:t>Callback function in the node style</a:t>
            </a:r>
          </a:p>
        </p:txBody>
      </p:sp>
      <p:pic>
        <p:nvPicPr>
          <p:cNvPr id="201" name="image6.tif" descr="image6.tif"/>
          <p:cNvPicPr>
            <a:picLocks noChangeAspect="1"/>
          </p:cNvPicPr>
          <p:nvPr/>
        </p:nvPicPr>
        <p:blipFill>
          <a:blip r:embed="rId2">
            <a:extLst/>
          </a:blip>
          <a:stretch>
            <a:fillRect/>
          </a:stretch>
        </p:blipFill>
        <p:spPr>
          <a:xfrm>
            <a:off x="319053" y="2084091"/>
            <a:ext cx="8505894" cy="2664733"/>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198"/>
          <p:cNvSpPr txBox="1"/>
          <p:nvPr>
            <p:ph type="title"/>
          </p:nvPr>
        </p:nvSpPr>
        <p:spPr>
          <a:xfrm>
            <a:off x="914400" y="274637"/>
            <a:ext cx="7772400" cy="1143004"/>
          </a:xfrm>
          <a:prstGeom prst="rect">
            <a:avLst/>
          </a:prstGeom>
        </p:spPr>
        <p:txBody>
          <a:bodyPr/>
          <a:lstStyle>
            <a:lvl1pPr algn="ctr" defTabSz="804672">
              <a:defRPr sz="3500"/>
            </a:lvl1pPr>
          </a:lstStyle>
          <a:p>
            <a:pPr/>
            <a:r>
              <a:t>Class Error</a:t>
            </a:r>
          </a:p>
        </p:txBody>
      </p:sp>
      <p:sp>
        <p:nvSpPr>
          <p:cNvPr id="204" name="Shape 199"/>
          <p:cNvSpPr txBox="1"/>
          <p:nvPr/>
        </p:nvSpPr>
        <p:spPr>
          <a:xfrm>
            <a:off x="715255" y="1623916"/>
            <a:ext cx="7713489" cy="20929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new Error(message)</a:t>
            </a:r>
          </a:p>
          <a:p>
            <a:pPr marL="457200" indent="-342900">
              <a:lnSpc>
                <a:spcPct val="150000"/>
              </a:lnSpc>
              <a:buSzPct val="100000"/>
              <a:buFont typeface="Helvetica"/>
              <a:buChar char="●"/>
              <a:defRPr>
                <a:latin typeface="Bree Serif"/>
                <a:ea typeface="Bree Serif"/>
                <a:cs typeface="Bree Serif"/>
                <a:sym typeface="Bree Serif"/>
              </a:defRPr>
            </a:pPr>
            <a:r>
              <a:t>Error.captureStackTrace(targetObject[, constructorOpt])</a:t>
            </a:r>
          </a:p>
          <a:p>
            <a:pPr marL="457200" indent="-342900">
              <a:lnSpc>
                <a:spcPct val="150000"/>
              </a:lnSpc>
              <a:buSzPct val="100000"/>
              <a:buFont typeface="Helvetica"/>
              <a:buChar char="●"/>
              <a:defRPr>
                <a:latin typeface="Bree Serif"/>
                <a:ea typeface="Bree Serif"/>
                <a:cs typeface="Bree Serif"/>
                <a:sym typeface="Bree Serif"/>
              </a:defRPr>
            </a:pPr>
            <a:r>
              <a:t>Error.stackTraceLimit</a:t>
            </a:r>
          </a:p>
          <a:p>
            <a:pPr marL="457200" indent="-342900">
              <a:lnSpc>
                <a:spcPct val="150000"/>
              </a:lnSpc>
              <a:buSzPct val="100000"/>
              <a:buFont typeface="Helvetica"/>
              <a:buChar char="●"/>
              <a:defRPr>
                <a:latin typeface="Bree Serif"/>
                <a:ea typeface="Bree Serif"/>
                <a:cs typeface="Bree Serif"/>
                <a:sym typeface="Bree Serif"/>
              </a:defRPr>
            </a:pPr>
            <a:r>
              <a:t>error.message</a:t>
            </a:r>
          </a:p>
          <a:p>
            <a:pPr marL="457200" indent="-342900">
              <a:lnSpc>
                <a:spcPct val="150000"/>
              </a:lnSpc>
              <a:buSzPct val="100000"/>
              <a:buFont typeface="Helvetica"/>
              <a:buChar char="●"/>
              <a:defRPr>
                <a:latin typeface="Bree Serif"/>
                <a:ea typeface="Bree Serif"/>
                <a:cs typeface="Bree Serif"/>
                <a:sym typeface="Bree Serif"/>
              </a:defRPr>
            </a:pPr>
            <a:r>
              <a:t>error.stack</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1"/>
          <p:cNvSpPr txBox="1"/>
          <p:nvPr>
            <p:ph type="title"/>
          </p:nvPr>
        </p:nvSpPr>
        <p:spPr>
          <a:xfrm>
            <a:off x="914400" y="274638"/>
            <a:ext cx="7772400" cy="1143001"/>
          </a:xfrm>
          <a:prstGeom prst="rect">
            <a:avLst/>
          </a:prstGeom>
        </p:spPr>
        <p:txBody>
          <a:bodyPr/>
          <a:lstStyle>
            <a:lvl1pPr algn="ctr"/>
          </a:lstStyle>
          <a:p>
            <a:pPr/>
            <a:r>
              <a:t>Capture Stack Trace</a:t>
            </a:r>
          </a:p>
        </p:txBody>
      </p:sp>
      <p:pic>
        <p:nvPicPr>
          <p:cNvPr id="207" name="image7.tif" descr="image7.tif"/>
          <p:cNvPicPr>
            <a:picLocks noChangeAspect="1"/>
          </p:cNvPicPr>
          <p:nvPr/>
        </p:nvPicPr>
        <p:blipFill>
          <a:blip r:embed="rId2">
            <a:extLst/>
          </a:blip>
          <a:stretch>
            <a:fillRect/>
          </a:stretch>
        </p:blipFill>
        <p:spPr>
          <a:xfrm>
            <a:off x="597581" y="1844394"/>
            <a:ext cx="7948839" cy="786841"/>
          </a:xfrm>
          <a:prstGeom prst="rect">
            <a:avLst/>
          </a:prstGeom>
          <a:ln w="12700">
            <a:miter lim="400000"/>
          </a:ln>
        </p:spPr>
      </p:pic>
      <p:pic>
        <p:nvPicPr>
          <p:cNvPr id="208" name="image8.tif" descr="image8.tif"/>
          <p:cNvPicPr>
            <a:picLocks noChangeAspect="1"/>
          </p:cNvPicPr>
          <p:nvPr/>
        </p:nvPicPr>
        <p:blipFill>
          <a:blip r:embed="rId3">
            <a:extLst/>
          </a:blip>
          <a:stretch>
            <a:fillRect/>
          </a:stretch>
        </p:blipFill>
        <p:spPr>
          <a:xfrm>
            <a:off x="589207" y="3057992"/>
            <a:ext cx="7965585" cy="156082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Shape 205"/>
          <p:cNvSpPr txBox="1"/>
          <p:nvPr>
            <p:ph type="title"/>
          </p:nvPr>
        </p:nvSpPr>
        <p:spPr>
          <a:xfrm>
            <a:off x="914400" y="274637"/>
            <a:ext cx="7772400" cy="1143004"/>
          </a:xfrm>
          <a:prstGeom prst="rect">
            <a:avLst/>
          </a:prstGeom>
        </p:spPr>
        <p:txBody>
          <a:bodyPr/>
          <a:lstStyle>
            <a:lvl1pPr algn="ctr"/>
          </a:lstStyle>
          <a:p>
            <a:pPr/>
            <a:r>
              <a:t>Error stack</a:t>
            </a:r>
          </a:p>
        </p:txBody>
      </p:sp>
      <p:pic>
        <p:nvPicPr>
          <p:cNvPr id="211" name="image9.tif" descr="image9.tif"/>
          <p:cNvPicPr>
            <a:picLocks noChangeAspect="1"/>
          </p:cNvPicPr>
          <p:nvPr/>
        </p:nvPicPr>
        <p:blipFill>
          <a:blip r:embed="rId2">
            <a:extLst/>
          </a:blip>
          <a:stretch>
            <a:fillRect/>
          </a:stretch>
        </p:blipFill>
        <p:spPr>
          <a:xfrm>
            <a:off x="779448" y="1823172"/>
            <a:ext cx="8042304" cy="414852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08"/>
          <p:cNvSpPr txBox="1"/>
          <p:nvPr>
            <p:ph type="title"/>
          </p:nvPr>
        </p:nvSpPr>
        <p:spPr>
          <a:xfrm>
            <a:off x="914400" y="274637"/>
            <a:ext cx="7772400" cy="1143004"/>
          </a:xfrm>
          <a:prstGeom prst="rect">
            <a:avLst/>
          </a:prstGeom>
        </p:spPr>
        <p:txBody>
          <a:bodyPr/>
          <a:lstStyle>
            <a:lvl1pPr algn="ctr" defTabSz="804672">
              <a:defRPr sz="3500"/>
            </a:lvl1pPr>
          </a:lstStyle>
          <a:p>
            <a:pPr/>
            <a:r>
              <a:t>Line of placing</a:t>
            </a:r>
          </a:p>
        </p:txBody>
      </p:sp>
      <p:sp>
        <p:nvSpPr>
          <p:cNvPr id="214" name="Shape 209"/>
          <p:cNvSpPr txBox="1"/>
          <p:nvPr/>
        </p:nvSpPr>
        <p:spPr>
          <a:xfrm>
            <a:off x="715255" y="1623916"/>
            <a:ext cx="7713489" cy="16738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native, if frame is internal call of V8 (as is [].forEach)</a:t>
            </a:r>
          </a:p>
          <a:p>
            <a:pPr marL="457200" indent="-342900">
              <a:lnSpc>
                <a:spcPct val="150000"/>
              </a:lnSpc>
              <a:buSzPct val="100000"/>
              <a:buFont typeface="Helvetica"/>
              <a:buChar char="●"/>
              <a:defRPr>
                <a:latin typeface="Bree Serif"/>
                <a:ea typeface="Bree Serif"/>
                <a:cs typeface="Bree Serif"/>
                <a:sym typeface="Bree Serif"/>
              </a:defRPr>
            </a:pPr>
            <a:r>
              <a:t>plain-filename.js:line:column, if frame is internal call of Node.js</a:t>
            </a:r>
          </a:p>
          <a:p>
            <a:pPr marL="457200" indent="-342900">
              <a:lnSpc>
                <a:spcPct val="150000"/>
              </a:lnSpc>
              <a:buSzPct val="100000"/>
              <a:buFont typeface="Helvetica"/>
              <a:buChar char="●"/>
              <a:defRPr>
                <a:latin typeface="Bree Serif"/>
                <a:ea typeface="Bree Serif"/>
                <a:cs typeface="Bree Serif"/>
                <a:sym typeface="Bree Serif"/>
              </a:defRPr>
            </a:pPr>
            <a:r>
              <a:t>/absolute/path/to/file.js:line:column, if frame is invoke in the user application of its dependency.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1"/>
          <p:cNvSpPr txBox="1"/>
          <p:nvPr>
            <p:ph type="title"/>
          </p:nvPr>
        </p:nvSpPr>
        <p:spPr>
          <a:xfrm>
            <a:off x="914400" y="274638"/>
            <a:ext cx="7772400" cy="1143001"/>
          </a:xfrm>
          <a:prstGeom prst="rect">
            <a:avLst/>
          </a:prstGeom>
        </p:spPr>
        <p:txBody>
          <a:bodyPr/>
          <a:lstStyle>
            <a:lvl1pPr algn="ctr"/>
          </a:lstStyle>
          <a:p>
            <a:pPr/>
            <a:r>
              <a:t>Class RangeError</a:t>
            </a:r>
          </a:p>
        </p:txBody>
      </p:sp>
      <p:pic>
        <p:nvPicPr>
          <p:cNvPr id="217" name="image10.tif" descr="image10.tif"/>
          <p:cNvPicPr>
            <a:picLocks noChangeAspect="1"/>
          </p:cNvPicPr>
          <p:nvPr/>
        </p:nvPicPr>
        <p:blipFill>
          <a:blip r:embed="rId2">
            <a:extLst/>
          </a:blip>
          <a:stretch>
            <a:fillRect/>
          </a:stretch>
        </p:blipFill>
        <p:spPr>
          <a:xfrm>
            <a:off x="374150" y="3094489"/>
            <a:ext cx="8395700" cy="66902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4"/>
          <p:cNvSpPr txBox="1"/>
          <p:nvPr>
            <p:ph type="title"/>
          </p:nvPr>
        </p:nvSpPr>
        <p:spPr>
          <a:xfrm>
            <a:off x="914400" y="274637"/>
            <a:ext cx="7772400" cy="1143004"/>
          </a:xfrm>
          <a:prstGeom prst="rect">
            <a:avLst/>
          </a:prstGeom>
        </p:spPr>
        <p:txBody>
          <a:bodyPr/>
          <a:lstStyle>
            <a:lvl1pPr algn="ctr"/>
          </a:lstStyle>
          <a:p>
            <a:pPr/>
            <a:r>
              <a:t>Class SyntaxError</a:t>
            </a:r>
          </a:p>
        </p:txBody>
      </p:sp>
      <p:pic>
        <p:nvPicPr>
          <p:cNvPr id="220" name="image11.tif" descr="image11.tif"/>
          <p:cNvPicPr>
            <a:picLocks noChangeAspect="1"/>
          </p:cNvPicPr>
          <p:nvPr/>
        </p:nvPicPr>
        <p:blipFill>
          <a:blip r:embed="rId2">
            <a:extLst/>
          </a:blip>
          <a:stretch>
            <a:fillRect/>
          </a:stretch>
        </p:blipFill>
        <p:spPr>
          <a:xfrm>
            <a:off x="470924" y="2859121"/>
            <a:ext cx="8202153" cy="111467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2"/>
          <p:cNvSpPr txBox="1"/>
          <p:nvPr/>
        </p:nvSpPr>
        <p:spPr>
          <a:xfrm>
            <a:off x="715252" y="1814414"/>
            <a:ext cx="4825426" cy="474088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a:lnSpc>
                <a:spcPct val="150000"/>
              </a:lnSpc>
              <a:defRPr sz="2400">
                <a:latin typeface="Bree Serif"/>
                <a:ea typeface="Bree Serif"/>
                <a:cs typeface="Bree Serif"/>
                <a:sym typeface="Bree Serif"/>
              </a:defRPr>
            </a:pPr>
            <a:r>
              <a:t>Agenda:</a:t>
            </a:r>
          </a:p>
          <a:p>
            <a:pPr marL="457200" indent="-342900">
              <a:lnSpc>
                <a:spcPct val="150000"/>
              </a:lnSpc>
              <a:buSzPct val="100000"/>
              <a:buFont typeface="Helvetica"/>
              <a:buChar char="●"/>
              <a:defRPr>
                <a:latin typeface="Bree Serif"/>
                <a:ea typeface="Bree Serif"/>
                <a:cs typeface="Bree Serif"/>
                <a:sym typeface="Bree Serif"/>
              </a:defRPr>
            </a:pPr>
            <a:r>
              <a:t>Node.js Exceptions</a:t>
            </a:r>
          </a:p>
          <a:p>
            <a:pPr marL="457200" indent="-342900">
              <a:lnSpc>
                <a:spcPct val="150000"/>
              </a:lnSpc>
              <a:buSzPct val="100000"/>
              <a:buFont typeface="Helvetica"/>
              <a:buChar char="●"/>
              <a:defRPr>
                <a:latin typeface="Bree Serif"/>
                <a:ea typeface="Bree Serif"/>
                <a:cs typeface="Bree Serif"/>
                <a:sym typeface="Bree Serif"/>
              </a:defRPr>
            </a:pPr>
            <a:r>
              <a:t>Catch and Exception propagation</a:t>
            </a:r>
          </a:p>
          <a:p>
            <a:pPr marL="457200" indent="-342900">
              <a:lnSpc>
                <a:spcPct val="150000"/>
              </a:lnSpc>
              <a:buSzPct val="100000"/>
              <a:buFont typeface="Helvetica"/>
              <a:buChar char="●"/>
              <a:defRPr>
                <a:latin typeface="Bree Serif"/>
                <a:ea typeface="Bree Serif"/>
                <a:cs typeface="Bree Serif"/>
                <a:sym typeface="Bree Serif"/>
              </a:defRPr>
            </a:pPr>
            <a:r>
              <a:t>Node callback function error and Error classes</a:t>
            </a:r>
          </a:p>
          <a:p>
            <a:pPr marL="457200" indent="-342900">
              <a:lnSpc>
                <a:spcPct val="150000"/>
              </a:lnSpc>
              <a:buSzPct val="100000"/>
              <a:buFont typeface="Helvetica"/>
              <a:buChar char="●"/>
              <a:defRPr>
                <a:latin typeface="Bree Serif"/>
                <a:ea typeface="Bree Serif"/>
                <a:cs typeface="Bree Serif"/>
                <a:sym typeface="Bree Serif"/>
              </a:defRPr>
            </a:pPr>
            <a:r>
              <a:t>Main System Errors</a:t>
            </a:r>
          </a:p>
          <a:p>
            <a:pPr marL="457200" indent="-342900">
              <a:lnSpc>
                <a:spcPct val="150000"/>
              </a:lnSpc>
              <a:buSzPct val="100000"/>
              <a:buFont typeface="Helvetica"/>
              <a:buChar char="●"/>
              <a:defRPr>
                <a:latin typeface="Bree Serif"/>
                <a:ea typeface="Bree Serif"/>
                <a:cs typeface="Bree Serif"/>
                <a:sym typeface="Bree Serif"/>
              </a:defRPr>
            </a:pPr>
            <a:r>
              <a:t>Debugger</a:t>
            </a:r>
          </a:p>
          <a:p>
            <a:pPr marL="457200" indent="-342900">
              <a:lnSpc>
                <a:spcPct val="150000"/>
              </a:lnSpc>
              <a:buSzPct val="100000"/>
              <a:buFont typeface="Helvetica"/>
              <a:buChar char="●"/>
              <a:defRPr>
                <a:latin typeface="Bree Serif"/>
                <a:ea typeface="Bree Serif"/>
                <a:cs typeface="Bree Serif"/>
                <a:sym typeface="Bree Serif"/>
              </a:defRPr>
            </a:pPr>
            <a:r>
              <a:t>Watchers</a:t>
            </a:r>
          </a:p>
          <a:p>
            <a:pPr marL="457200" indent="-342900">
              <a:lnSpc>
                <a:spcPct val="150000"/>
              </a:lnSpc>
              <a:buSzPct val="100000"/>
              <a:buFont typeface="Helvetica"/>
              <a:buChar char="●"/>
              <a:defRPr>
                <a:latin typeface="Bree Serif"/>
                <a:ea typeface="Bree Serif"/>
                <a:cs typeface="Bree Serif"/>
                <a:sym typeface="Bree Serif"/>
              </a:defRPr>
            </a:pPr>
            <a:r>
              <a:t>Break points</a:t>
            </a:r>
          </a:p>
          <a:p>
            <a:pPr marL="457200" indent="-342900">
              <a:lnSpc>
                <a:spcPct val="150000"/>
              </a:lnSpc>
              <a:buSzPct val="100000"/>
              <a:buFont typeface="Helvetica"/>
              <a:buChar char="●"/>
              <a:defRPr>
                <a:latin typeface="Bree Serif"/>
                <a:ea typeface="Bree Serif"/>
                <a:cs typeface="Bree Serif"/>
                <a:sym typeface="Bree Serif"/>
              </a:defRPr>
            </a:pPr>
            <a:r>
              <a:t>Integration V8 inspector to Node.js</a:t>
            </a:r>
          </a:p>
          <a:p>
            <a:pPr marL="457200" indent="-342900">
              <a:lnSpc>
                <a:spcPct val="150000"/>
              </a:lnSpc>
              <a:buSzPct val="100000"/>
              <a:buFont typeface="Helvetica"/>
              <a:buChar char="●"/>
              <a:defRPr>
                <a:latin typeface="Bree Serif"/>
                <a:ea typeface="Bree Serif"/>
                <a:cs typeface="Bree Serif"/>
                <a:sym typeface="Bree Serif"/>
              </a:defRPr>
            </a:pPr>
            <a:r>
              <a:t>npm</a:t>
            </a:r>
          </a:p>
        </p:txBody>
      </p:sp>
      <p:pic>
        <p:nvPicPr>
          <p:cNvPr id="168" name="image4.png" descr="image4.png"/>
          <p:cNvPicPr>
            <a:picLocks noChangeAspect="1"/>
          </p:cNvPicPr>
          <p:nvPr/>
        </p:nvPicPr>
        <p:blipFill>
          <a:blip r:embed="rId2">
            <a:extLst/>
          </a:blip>
          <a:stretch>
            <a:fillRect/>
          </a:stretch>
        </p:blipFill>
        <p:spPr>
          <a:xfrm>
            <a:off x="5587534" y="1301927"/>
            <a:ext cx="3349598" cy="322918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17"/>
          <p:cNvSpPr txBox="1"/>
          <p:nvPr>
            <p:ph type="title"/>
          </p:nvPr>
        </p:nvSpPr>
        <p:spPr>
          <a:xfrm>
            <a:off x="914400" y="274637"/>
            <a:ext cx="7772400" cy="1143004"/>
          </a:xfrm>
          <a:prstGeom prst="rect">
            <a:avLst/>
          </a:prstGeom>
        </p:spPr>
        <p:txBody>
          <a:bodyPr/>
          <a:lstStyle>
            <a:lvl1pPr algn="ctr"/>
          </a:lstStyle>
          <a:p>
            <a:pPr/>
            <a:r>
              <a:t>Class TypeError</a:t>
            </a:r>
          </a:p>
        </p:txBody>
      </p:sp>
      <p:pic>
        <p:nvPicPr>
          <p:cNvPr id="223" name="image12.tif" descr="image12.tif"/>
          <p:cNvPicPr>
            <a:picLocks noChangeAspect="1"/>
          </p:cNvPicPr>
          <p:nvPr/>
        </p:nvPicPr>
        <p:blipFill>
          <a:blip r:embed="rId2">
            <a:extLst/>
          </a:blip>
          <a:stretch>
            <a:fillRect/>
          </a:stretch>
        </p:blipFill>
        <p:spPr>
          <a:xfrm>
            <a:off x="403659" y="3101600"/>
            <a:ext cx="8336682" cy="62972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5" name="Shape 220"/>
          <p:cNvSpPr txBox="1"/>
          <p:nvPr>
            <p:ph type="title"/>
          </p:nvPr>
        </p:nvSpPr>
        <p:spPr>
          <a:xfrm>
            <a:off x="914400" y="274637"/>
            <a:ext cx="7772400" cy="1143004"/>
          </a:xfrm>
          <a:prstGeom prst="rect">
            <a:avLst/>
          </a:prstGeom>
        </p:spPr>
        <p:txBody>
          <a:bodyPr/>
          <a:lstStyle>
            <a:lvl1pPr algn="ctr"/>
          </a:lstStyle>
          <a:p>
            <a:pPr/>
            <a:r>
              <a:t>Class System Error</a:t>
            </a:r>
          </a:p>
        </p:txBody>
      </p:sp>
      <p:sp>
        <p:nvSpPr>
          <p:cNvPr id="226" name="Shape 221"/>
          <p:cNvSpPr txBox="1"/>
          <p:nvPr/>
        </p:nvSpPr>
        <p:spPr>
          <a:xfrm>
            <a:off x="715255" y="1623916"/>
            <a:ext cx="7713489" cy="20929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error.code</a:t>
            </a:r>
          </a:p>
          <a:p>
            <a:pPr marL="457200" indent="-342900">
              <a:lnSpc>
                <a:spcPct val="150000"/>
              </a:lnSpc>
              <a:buSzPct val="100000"/>
              <a:buFont typeface="Helvetica"/>
              <a:buChar char="●"/>
              <a:defRPr>
                <a:latin typeface="Bree Serif"/>
                <a:ea typeface="Bree Serif"/>
                <a:cs typeface="Bree Serif"/>
                <a:sym typeface="Bree Serif"/>
              </a:defRPr>
            </a:pPr>
            <a:r>
              <a:t>error.errno</a:t>
            </a:r>
          </a:p>
          <a:p>
            <a:pPr marL="457200" indent="-342900">
              <a:lnSpc>
                <a:spcPct val="150000"/>
              </a:lnSpc>
              <a:buSzPct val="100000"/>
              <a:buFont typeface="Helvetica"/>
              <a:buChar char="●"/>
              <a:defRPr>
                <a:latin typeface="Bree Serif"/>
                <a:ea typeface="Bree Serif"/>
                <a:cs typeface="Bree Serif"/>
                <a:sym typeface="Bree Serif"/>
              </a:defRPr>
            </a:pPr>
            <a:r>
              <a:t>error.syscall</a:t>
            </a:r>
          </a:p>
          <a:p>
            <a:pPr marL="457200" indent="-342900">
              <a:lnSpc>
                <a:spcPct val="150000"/>
              </a:lnSpc>
              <a:buSzPct val="100000"/>
              <a:buFont typeface="Helvetica"/>
              <a:buChar char="●"/>
              <a:defRPr>
                <a:latin typeface="Bree Serif"/>
                <a:ea typeface="Bree Serif"/>
                <a:cs typeface="Bree Serif"/>
                <a:sym typeface="Bree Serif"/>
              </a:defRPr>
            </a:pPr>
            <a:r>
              <a:t>error.message</a:t>
            </a:r>
          </a:p>
          <a:p>
            <a:pPr marL="457200" indent="-342900">
              <a:lnSpc>
                <a:spcPct val="150000"/>
              </a:lnSpc>
              <a:buSzPct val="100000"/>
              <a:buFont typeface="Helvetica"/>
              <a:buChar char="●"/>
              <a:defRPr>
                <a:latin typeface="Bree Serif"/>
                <a:ea typeface="Bree Serif"/>
                <a:cs typeface="Bree Serif"/>
                <a:sym typeface="Bree Serif"/>
              </a:defRPr>
            </a:pPr>
            <a:r>
              <a:t>error.stack</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3"/>
          <p:cNvSpPr txBox="1"/>
          <p:nvPr>
            <p:ph type="title"/>
          </p:nvPr>
        </p:nvSpPr>
        <p:spPr>
          <a:xfrm>
            <a:off x="914400" y="274637"/>
            <a:ext cx="7772400" cy="1143004"/>
          </a:xfrm>
          <a:prstGeom prst="rect">
            <a:avLst/>
          </a:prstGeom>
        </p:spPr>
        <p:txBody>
          <a:bodyPr/>
          <a:lstStyle>
            <a:lvl1pPr algn="ctr"/>
          </a:lstStyle>
          <a:p>
            <a:pPr/>
            <a:r>
              <a:t>Main System Error</a:t>
            </a:r>
          </a:p>
        </p:txBody>
      </p:sp>
      <p:sp>
        <p:nvSpPr>
          <p:cNvPr id="229" name="Shape 224"/>
          <p:cNvSpPr txBox="1"/>
          <p:nvPr/>
        </p:nvSpPr>
        <p:spPr>
          <a:xfrm>
            <a:off x="715256" y="1527385"/>
            <a:ext cx="7713489" cy="4963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EACCES</a:t>
            </a:r>
          </a:p>
          <a:p>
            <a:pPr marL="457200" indent="-342900">
              <a:lnSpc>
                <a:spcPct val="150000"/>
              </a:lnSpc>
              <a:buSzPct val="100000"/>
              <a:buFont typeface="Helvetica"/>
              <a:buChar char="●"/>
              <a:defRPr sz="1700">
                <a:latin typeface="Bree Serif"/>
                <a:ea typeface="Bree Serif"/>
                <a:cs typeface="Bree Serif"/>
                <a:sym typeface="Bree Serif"/>
              </a:defRPr>
            </a:pPr>
            <a:r>
              <a:t>EADDRINUSE</a:t>
            </a:r>
          </a:p>
          <a:p>
            <a:pPr marL="457200" indent="-342900">
              <a:lnSpc>
                <a:spcPct val="150000"/>
              </a:lnSpc>
              <a:buSzPct val="100000"/>
              <a:buFont typeface="Helvetica"/>
              <a:buChar char="●"/>
              <a:defRPr sz="1700">
                <a:latin typeface="Bree Serif"/>
                <a:ea typeface="Bree Serif"/>
                <a:cs typeface="Bree Serif"/>
                <a:sym typeface="Bree Serif"/>
              </a:defRPr>
            </a:pPr>
            <a:r>
              <a:t>ECONNREFUSED</a:t>
            </a:r>
          </a:p>
          <a:p>
            <a:pPr marL="457200" indent="-342900">
              <a:lnSpc>
                <a:spcPct val="150000"/>
              </a:lnSpc>
              <a:buSzPct val="100000"/>
              <a:buFont typeface="Helvetica"/>
              <a:buChar char="●"/>
              <a:defRPr sz="1700">
                <a:latin typeface="Bree Serif"/>
                <a:ea typeface="Bree Serif"/>
                <a:cs typeface="Bree Serif"/>
                <a:sym typeface="Bree Serif"/>
              </a:defRPr>
            </a:pPr>
            <a:r>
              <a:t>ECONNRESET </a:t>
            </a:r>
          </a:p>
          <a:p>
            <a:pPr marL="457200" indent="-342900">
              <a:lnSpc>
                <a:spcPct val="150000"/>
              </a:lnSpc>
              <a:buSzPct val="100000"/>
              <a:buFont typeface="Helvetica"/>
              <a:buChar char="●"/>
              <a:defRPr sz="1700">
                <a:latin typeface="Bree Serif"/>
                <a:ea typeface="Bree Serif"/>
                <a:cs typeface="Bree Serif"/>
                <a:sym typeface="Bree Serif"/>
              </a:defRPr>
            </a:pPr>
            <a:r>
              <a:t>EEXIST</a:t>
            </a:r>
          </a:p>
          <a:p>
            <a:pPr marL="457200" indent="-342900">
              <a:lnSpc>
                <a:spcPct val="150000"/>
              </a:lnSpc>
              <a:buSzPct val="100000"/>
              <a:buFont typeface="Helvetica"/>
              <a:buChar char="●"/>
              <a:defRPr sz="1700">
                <a:latin typeface="Bree Serif"/>
                <a:ea typeface="Bree Serif"/>
                <a:cs typeface="Bree Serif"/>
                <a:sym typeface="Bree Serif"/>
              </a:defRPr>
            </a:pPr>
            <a:r>
              <a:t>EISDIR</a:t>
            </a:r>
          </a:p>
          <a:p>
            <a:pPr marL="457200" indent="-342900">
              <a:lnSpc>
                <a:spcPct val="150000"/>
              </a:lnSpc>
              <a:buSzPct val="100000"/>
              <a:buFont typeface="Helvetica"/>
              <a:buChar char="●"/>
              <a:defRPr sz="1700">
                <a:latin typeface="Bree Serif"/>
                <a:ea typeface="Bree Serif"/>
                <a:cs typeface="Bree Serif"/>
                <a:sym typeface="Bree Serif"/>
              </a:defRPr>
            </a:pPr>
            <a:r>
              <a:t>EMFILE</a:t>
            </a:r>
          </a:p>
          <a:p>
            <a:pPr marL="457200" indent="-342900">
              <a:lnSpc>
                <a:spcPct val="150000"/>
              </a:lnSpc>
              <a:buSzPct val="100000"/>
              <a:buFont typeface="Helvetica"/>
              <a:buChar char="●"/>
              <a:defRPr sz="1700">
                <a:latin typeface="Bree Serif"/>
                <a:ea typeface="Bree Serif"/>
                <a:cs typeface="Bree Serif"/>
                <a:sym typeface="Bree Serif"/>
              </a:defRPr>
            </a:pPr>
            <a:r>
              <a:t>ENOENT</a:t>
            </a:r>
          </a:p>
          <a:p>
            <a:pPr marL="457200" indent="-342900">
              <a:lnSpc>
                <a:spcPct val="150000"/>
              </a:lnSpc>
              <a:buSzPct val="100000"/>
              <a:buFont typeface="Helvetica"/>
              <a:buChar char="●"/>
              <a:defRPr sz="1700">
                <a:latin typeface="Bree Serif"/>
                <a:ea typeface="Bree Serif"/>
                <a:cs typeface="Bree Serif"/>
                <a:sym typeface="Bree Serif"/>
              </a:defRPr>
            </a:pPr>
            <a:r>
              <a:t>ENOTDIR</a:t>
            </a:r>
          </a:p>
          <a:p>
            <a:pPr marL="457200" indent="-342900">
              <a:lnSpc>
                <a:spcPct val="150000"/>
              </a:lnSpc>
              <a:buSzPct val="100000"/>
              <a:buFont typeface="Helvetica"/>
              <a:buChar char="●"/>
              <a:defRPr sz="1700">
                <a:latin typeface="Bree Serif"/>
                <a:ea typeface="Bree Serif"/>
                <a:cs typeface="Bree Serif"/>
                <a:sym typeface="Bree Serif"/>
              </a:defRPr>
            </a:pPr>
            <a:r>
              <a:t>ENOTEMPTY</a:t>
            </a:r>
          </a:p>
          <a:p>
            <a:pPr marL="457200" indent="-342900">
              <a:lnSpc>
                <a:spcPct val="150000"/>
              </a:lnSpc>
              <a:buSzPct val="100000"/>
              <a:buFont typeface="Helvetica"/>
              <a:buChar char="●"/>
              <a:defRPr sz="1700">
                <a:latin typeface="Bree Serif"/>
                <a:ea typeface="Bree Serif"/>
                <a:cs typeface="Bree Serif"/>
                <a:sym typeface="Bree Serif"/>
              </a:defRPr>
            </a:pPr>
            <a:r>
              <a:t>EPERM</a:t>
            </a:r>
          </a:p>
          <a:p>
            <a:pPr marL="457200" indent="-342900">
              <a:lnSpc>
                <a:spcPct val="150000"/>
              </a:lnSpc>
              <a:buSzPct val="100000"/>
              <a:buFont typeface="Helvetica"/>
              <a:buChar char="●"/>
              <a:defRPr sz="1700">
                <a:latin typeface="Bree Serif"/>
                <a:ea typeface="Bree Serif"/>
                <a:cs typeface="Bree Serif"/>
                <a:sym typeface="Bree Serif"/>
              </a:defRPr>
            </a:pPr>
            <a:r>
              <a:t>EPIPE</a:t>
            </a:r>
          </a:p>
          <a:p>
            <a:pPr marL="457200" indent="-342900">
              <a:lnSpc>
                <a:spcPct val="150000"/>
              </a:lnSpc>
              <a:buSzPct val="100000"/>
              <a:buFont typeface="Helvetica"/>
              <a:buChar char="●"/>
              <a:defRPr sz="1700">
                <a:latin typeface="Bree Serif"/>
                <a:ea typeface="Bree Serif"/>
                <a:cs typeface="Bree Serif"/>
                <a:sym typeface="Bree Serif"/>
              </a:defRPr>
            </a:pPr>
            <a:r>
              <a:t>ETIMEDOUT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hape 226"/>
          <p:cNvSpPr txBox="1"/>
          <p:nvPr>
            <p:ph type="title"/>
          </p:nvPr>
        </p:nvSpPr>
        <p:spPr>
          <a:xfrm>
            <a:off x="914400" y="274637"/>
            <a:ext cx="7772400" cy="1143004"/>
          </a:xfrm>
          <a:prstGeom prst="rect">
            <a:avLst/>
          </a:prstGeom>
        </p:spPr>
        <p:txBody>
          <a:bodyPr/>
          <a:lstStyle>
            <a:lvl1pPr algn="ctr"/>
          </a:lstStyle>
          <a:p>
            <a:pPr/>
            <a:r>
              <a:t>Debugger</a:t>
            </a:r>
          </a:p>
        </p:txBody>
      </p:sp>
      <p:pic>
        <p:nvPicPr>
          <p:cNvPr id="232" name="image13.tif" descr="image13.tif"/>
          <p:cNvPicPr>
            <a:picLocks noChangeAspect="1"/>
          </p:cNvPicPr>
          <p:nvPr/>
        </p:nvPicPr>
        <p:blipFill>
          <a:blip r:embed="rId2">
            <a:extLst/>
          </a:blip>
          <a:stretch>
            <a:fillRect/>
          </a:stretch>
        </p:blipFill>
        <p:spPr>
          <a:xfrm>
            <a:off x="876462" y="2690441"/>
            <a:ext cx="7848276" cy="1477117"/>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29"/>
          <p:cNvSpPr txBox="1"/>
          <p:nvPr>
            <p:ph type="title"/>
          </p:nvPr>
        </p:nvSpPr>
        <p:spPr>
          <a:xfrm>
            <a:off x="914400" y="274637"/>
            <a:ext cx="7772400" cy="1143004"/>
          </a:xfrm>
          <a:prstGeom prst="rect">
            <a:avLst/>
          </a:prstGeom>
        </p:spPr>
        <p:txBody>
          <a:bodyPr/>
          <a:lstStyle>
            <a:lvl1pPr algn="ctr"/>
          </a:lstStyle>
          <a:p>
            <a:pPr/>
            <a:r>
              <a:t>Debugger</a:t>
            </a:r>
          </a:p>
        </p:txBody>
      </p:sp>
      <p:pic>
        <p:nvPicPr>
          <p:cNvPr id="235" name="image14.tif" descr="image14.tif"/>
          <p:cNvPicPr>
            <a:picLocks noChangeAspect="1"/>
          </p:cNvPicPr>
          <p:nvPr/>
        </p:nvPicPr>
        <p:blipFill>
          <a:blip r:embed="rId2">
            <a:extLst/>
          </a:blip>
          <a:stretch>
            <a:fillRect/>
          </a:stretch>
        </p:blipFill>
        <p:spPr>
          <a:xfrm>
            <a:off x="1125864" y="1513277"/>
            <a:ext cx="6892271" cy="511710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2"/>
          <p:cNvSpPr txBox="1"/>
          <p:nvPr>
            <p:ph type="title"/>
          </p:nvPr>
        </p:nvSpPr>
        <p:spPr>
          <a:xfrm>
            <a:off x="914400" y="274637"/>
            <a:ext cx="7772400" cy="1143004"/>
          </a:xfrm>
          <a:prstGeom prst="rect">
            <a:avLst/>
          </a:prstGeom>
        </p:spPr>
        <p:txBody>
          <a:bodyPr/>
          <a:lstStyle>
            <a:lvl1pPr algn="ctr"/>
          </a:lstStyle>
          <a:p>
            <a:pPr/>
            <a:r>
              <a:t>Watchers. Steps</a:t>
            </a:r>
          </a:p>
        </p:txBody>
      </p:sp>
      <p:sp>
        <p:nvSpPr>
          <p:cNvPr id="238" name="Shape 233"/>
          <p:cNvSpPr txBox="1"/>
          <p:nvPr/>
        </p:nvSpPr>
        <p:spPr>
          <a:xfrm>
            <a:off x="715256" y="1527387"/>
            <a:ext cx="7713489" cy="1915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cont, c – Continue execution</a:t>
            </a:r>
          </a:p>
          <a:p>
            <a:pPr marL="457200" indent="-342900">
              <a:lnSpc>
                <a:spcPct val="150000"/>
              </a:lnSpc>
              <a:buSzPct val="100000"/>
              <a:buFont typeface="Helvetica"/>
              <a:buChar char="●"/>
              <a:defRPr sz="1700">
                <a:latin typeface="Bree Serif"/>
                <a:ea typeface="Bree Serif"/>
                <a:cs typeface="Bree Serif"/>
                <a:sym typeface="Bree Serif"/>
              </a:defRPr>
            </a:pPr>
            <a:r>
              <a:t>next, n – Next Step</a:t>
            </a:r>
          </a:p>
          <a:p>
            <a:pPr marL="457200" indent="-342900">
              <a:lnSpc>
                <a:spcPct val="150000"/>
              </a:lnSpc>
              <a:buSzPct val="100000"/>
              <a:buFont typeface="Helvetica"/>
              <a:buChar char="●"/>
              <a:defRPr sz="1700">
                <a:latin typeface="Bree Serif"/>
                <a:ea typeface="Bree Serif"/>
                <a:cs typeface="Bree Serif"/>
                <a:sym typeface="Bree Serif"/>
              </a:defRPr>
            </a:pPr>
            <a:r>
              <a:t>step, s – Dive into</a:t>
            </a:r>
          </a:p>
          <a:p>
            <a:pPr marL="457200" indent="-342900">
              <a:lnSpc>
                <a:spcPct val="150000"/>
              </a:lnSpc>
              <a:buSzPct val="100000"/>
              <a:buFont typeface="Helvetica"/>
              <a:buChar char="●"/>
              <a:defRPr sz="1700">
                <a:latin typeface="Bree Serif"/>
                <a:ea typeface="Bree Serif"/>
                <a:cs typeface="Bree Serif"/>
                <a:sym typeface="Bree Serif"/>
              </a:defRPr>
            </a:pPr>
            <a:r>
              <a:t>out, o – Out from</a:t>
            </a:r>
          </a:p>
          <a:p>
            <a:pPr marL="457200" indent="-342900">
              <a:lnSpc>
                <a:spcPct val="150000"/>
              </a:lnSpc>
              <a:buSzPct val="100000"/>
              <a:buFont typeface="Helvetica"/>
              <a:buChar char="●"/>
              <a:defRPr sz="1700">
                <a:latin typeface="Bree Serif"/>
                <a:ea typeface="Bree Serif"/>
                <a:cs typeface="Bree Serif"/>
                <a:sym typeface="Bree Serif"/>
              </a:defRPr>
            </a:pPr>
            <a:r>
              <a:t>pause – Stop Code Execution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35"/>
          <p:cNvSpPr txBox="1"/>
          <p:nvPr>
            <p:ph type="title"/>
          </p:nvPr>
        </p:nvSpPr>
        <p:spPr>
          <a:xfrm>
            <a:off x="914400" y="274637"/>
            <a:ext cx="7772400" cy="1143004"/>
          </a:xfrm>
          <a:prstGeom prst="rect">
            <a:avLst/>
          </a:prstGeom>
        </p:spPr>
        <p:txBody>
          <a:bodyPr/>
          <a:lstStyle>
            <a:lvl1pPr algn="ctr"/>
          </a:lstStyle>
          <a:p>
            <a:pPr/>
            <a:r>
              <a:t>Watchers. Break Points</a:t>
            </a:r>
          </a:p>
        </p:txBody>
      </p:sp>
      <p:sp>
        <p:nvSpPr>
          <p:cNvPr id="241" name="Shape 236"/>
          <p:cNvSpPr txBox="1"/>
          <p:nvPr/>
        </p:nvSpPr>
        <p:spPr>
          <a:xfrm>
            <a:off x="715256" y="1527385"/>
            <a:ext cx="7713489" cy="3058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setBreakpoint(), sb() – set breakpoint in current line</a:t>
            </a:r>
          </a:p>
          <a:p>
            <a:pPr marL="457200" indent="-342900">
              <a:lnSpc>
                <a:spcPct val="150000"/>
              </a:lnSpc>
              <a:buSzPct val="100000"/>
              <a:buFont typeface="Helvetica"/>
              <a:buChar char="●"/>
              <a:defRPr sz="1700">
                <a:latin typeface="Bree Serif"/>
                <a:ea typeface="Bree Serif"/>
                <a:cs typeface="Bree Serif"/>
                <a:sym typeface="Bree Serif"/>
              </a:defRPr>
            </a:pPr>
            <a:r>
              <a:t>setBreakpoint(line), sb(line) – set breakpoint in the line.</a:t>
            </a:r>
          </a:p>
          <a:p>
            <a:pPr marL="457200" indent="-342900">
              <a:lnSpc>
                <a:spcPct val="150000"/>
              </a:lnSpc>
              <a:buSzPct val="100000"/>
              <a:buFont typeface="Helvetica"/>
              <a:buChar char="●"/>
              <a:defRPr sz="1700">
                <a:latin typeface="Bree Serif"/>
                <a:ea typeface="Bree Serif"/>
                <a:cs typeface="Bree Serif"/>
                <a:sym typeface="Bree Serif"/>
              </a:defRPr>
            </a:pPr>
            <a:r>
              <a:t>setBreakpoint('fn()'), sb(...) – set breakpoint in the first expression of function body</a:t>
            </a:r>
          </a:p>
          <a:p>
            <a:pPr marL="457200" indent="-342900">
              <a:lnSpc>
                <a:spcPct val="150000"/>
              </a:lnSpc>
              <a:buSzPct val="100000"/>
              <a:buFont typeface="Helvetica"/>
              <a:buChar char="●"/>
              <a:defRPr sz="1700">
                <a:latin typeface="Bree Serif"/>
                <a:ea typeface="Bree Serif"/>
                <a:cs typeface="Bree Serif"/>
                <a:sym typeface="Bree Serif"/>
              </a:defRPr>
            </a:pPr>
            <a:r>
              <a:t>setBreakpoint('script.js', 1), sb(...) – set breakpoint in the first line of script.js</a:t>
            </a:r>
          </a:p>
          <a:p>
            <a:pPr marL="457200" indent="-342900">
              <a:lnSpc>
                <a:spcPct val="150000"/>
              </a:lnSpc>
              <a:buSzPct val="100000"/>
              <a:buFont typeface="Helvetica"/>
              <a:buChar char="●"/>
              <a:defRPr sz="1700">
                <a:latin typeface="Bree Serif"/>
                <a:ea typeface="Bree Serif"/>
                <a:cs typeface="Bree Serif"/>
                <a:sym typeface="Bree Serif"/>
              </a:defRPr>
            </a:pPr>
            <a:r>
              <a:t>clearBreakpoint('script.js', 1), cb(...) – remove breakpoint in the first line of script.js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38"/>
          <p:cNvSpPr txBox="1"/>
          <p:nvPr>
            <p:ph type="title"/>
          </p:nvPr>
        </p:nvSpPr>
        <p:spPr>
          <a:xfrm>
            <a:off x="914400" y="274637"/>
            <a:ext cx="7772400" cy="1143004"/>
          </a:xfrm>
          <a:prstGeom prst="rect">
            <a:avLst/>
          </a:prstGeom>
        </p:spPr>
        <p:txBody>
          <a:bodyPr/>
          <a:lstStyle>
            <a:lvl1pPr algn="ctr"/>
          </a:lstStyle>
          <a:p>
            <a:pPr/>
            <a:r>
              <a:t>Watchers. Set Break Points</a:t>
            </a:r>
          </a:p>
        </p:txBody>
      </p:sp>
      <p:pic>
        <p:nvPicPr>
          <p:cNvPr id="244" name="image15.tif" descr="image15.tif"/>
          <p:cNvPicPr>
            <a:picLocks noChangeAspect="1"/>
          </p:cNvPicPr>
          <p:nvPr/>
        </p:nvPicPr>
        <p:blipFill>
          <a:blip r:embed="rId2">
            <a:extLst/>
          </a:blip>
          <a:stretch>
            <a:fillRect/>
          </a:stretch>
        </p:blipFill>
        <p:spPr>
          <a:xfrm>
            <a:off x="751029" y="1752005"/>
            <a:ext cx="7641943" cy="332890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1"/>
          <p:cNvSpPr txBox="1"/>
          <p:nvPr>
            <p:ph type="title"/>
          </p:nvPr>
        </p:nvSpPr>
        <p:spPr>
          <a:xfrm>
            <a:off x="914400" y="274637"/>
            <a:ext cx="7772400" cy="1143004"/>
          </a:xfrm>
          <a:prstGeom prst="rect">
            <a:avLst/>
          </a:prstGeom>
        </p:spPr>
        <p:txBody>
          <a:bodyPr/>
          <a:lstStyle>
            <a:lvl1pPr algn="ctr"/>
          </a:lstStyle>
          <a:p>
            <a:pPr/>
            <a:r>
              <a:t>Watchers. Information</a:t>
            </a:r>
          </a:p>
        </p:txBody>
      </p:sp>
      <p:sp>
        <p:nvSpPr>
          <p:cNvPr id="247" name="Shape 242"/>
          <p:cNvSpPr txBox="1"/>
          <p:nvPr/>
        </p:nvSpPr>
        <p:spPr>
          <a:xfrm>
            <a:off x="715256" y="1527387"/>
            <a:ext cx="7713489" cy="2677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backtrace, bt – trace current frame</a:t>
            </a:r>
          </a:p>
          <a:p>
            <a:pPr marL="457200" indent="-342900">
              <a:lnSpc>
                <a:spcPct val="150000"/>
              </a:lnSpc>
              <a:buSzPct val="100000"/>
              <a:buFont typeface="Helvetica"/>
              <a:buChar char="●"/>
              <a:defRPr sz="1700">
                <a:latin typeface="Bree Serif"/>
                <a:ea typeface="Bree Serif"/>
                <a:cs typeface="Bree Serif"/>
                <a:sym typeface="Bree Serif"/>
              </a:defRPr>
            </a:pPr>
            <a:r>
              <a:t>list(5) – list of scripts in 5 line context (5 line before and 5 after)</a:t>
            </a:r>
          </a:p>
          <a:p>
            <a:pPr marL="457200" indent="-342900">
              <a:lnSpc>
                <a:spcPct val="150000"/>
              </a:lnSpc>
              <a:buSzPct val="100000"/>
              <a:buFont typeface="Helvetica"/>
              <a:buChar char="●"/>
              <a:defRPr sz="1700">
                <a:latin typeface="Bree Serif"/>
                <a:ea typeface="Bree Serif"/>
                <a:cs typeface="Bree Serif"/>
                <a:sym typeface="Bree Serif"/>
              </a:defRPr>
            </a:pPr>
            <a:r>
              <a:t>watch(expr) – add expression in watch list</a:t>
            </a:r>
          </a:p>
          <a:p>
            <a:pPr marL="457200" indent="-342900">
              <a:lnSpc>
                <a:spcPct val="150000"/>
              </a:lnSpc>
              <a:buSzPct val="100000"/>
              <a:buFont typeface="Helvetica"/>
              <a:buChar char="●"/>
              <a:defRPr sz="1700">
                <a:latin typeface="Bree Serif"/>
                <a:ea typeface="Bree Serif"/>
                <a:cs typeface="Bree Serif"/>
                <a:sym typeface="Bree Serif"/>
              </a:defRPr>
            </a:pPr>
            <a:r>
              <a:t>unwatch(expr) – remove expression in watch list</a:t>
            </a:r>
          </a:p>
          <a:p>
            <a:pPr marL="457200" indent="-342900">
              <a:lnSpc>
                <a:spcPct val="150000"/>
              </a:lnSpc>
              <a:buSzPct val="100000"/>
              <a:buFont typeface="Helvetica"/>
              <a:buChar char="●"/>
              <a:defRPr sz="1700">
                <a:latin typeface="Bree Serif"/>
                <a:ea typeface="Bree Serif"/>
                <a:cs typeface="Bree Serif"/>
                <a:sym typeface="Bree Serif"/>
              </a:defRPr>
            </a:pPr>
            <a:r>
              <a:t>watchers – list of all watchers (automatically retrieves in each breakpoint)</a:t>
            </a:r>
          </a:p>
          <a:p>
            <a:pPr marL="457200" indent="-342900">
              <a:lnSpc>
                <a:spcPct val="150000"/>
              </a:lnSpc>
              <a:buSzPct val="100000"/>
              <a:buFont typeface="Helvetica"/>
              <a:buChar char="●"/>
              <a:defRPr sz="1700">
                <a:latin typeface="Bree Serif"/>
                <a:ea typeface="Bree Serif"/>
                <a:cs typeface="Bree Serif"/>
                <a:sym typeface="Bree Serif"/>
              </a:defRPr>
            </a:pPr>
            <a:r>
              <a:t>repl – open repl in debugger in connect debug script</a:t>
            </a:r>
          </a:p>
          <a:p>
            <a:pPr marL="457200" indent="-342900">
              <a:lnSpc>
                <a:spcPct val="150000"/>
              </a:lnSpc>
              <a:buSzPct val="100000"/>
              <a:buFont typeface="Helvetica"/>
              <a:buChar char="●"/>
              <a:defRPr sz="1700">
                <a:latin typeface="Bree Serif"/>
                <a:ea typeface="Bree Serif"/>
                <a:cs typeface="Bree Serif"/>
                <a:sym typeface="Bree Serif"/>
              </a:defRPr>
            </a:pPr>
            <a:r>
              <a:t>exec expr – execute expression in context debug script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4"/>
          <p:cNvSpPr txBox="1"/>
          <p:nvPr>
            <p:ph type="title"/>
          </p:nvPr>
        </p:nvSpPr>
        <p:spPr>
          <a:xfrm>
            <a:off x="914400" y="274637"/>
            <a:ext cx="7772400" cy="1143004"/>
          </a:xfrm>
          <a:prstGeom prst="rect">
            <a:avLst/>
          </a:prstGeom>
        </p:spPr>
        <p:txBody>
          <a:bodyPr/>
          <a:lstStyle>
            <a:lvl1pPr algn="ctr"/>
          </a:lstStyle>
          <a:p>
            <a:pPr/>
            <a:r>
              <a:t>Watchers. Execution Control</a:t>
            </a:r>
          </a:p>
        </p:txBody>
      </p:sp>
      <p:sp>
        <p:nvSpPr>
          <p:cNvPr id="250" name="Shape 245"/>
          <p:cNvSpPr txBox="1"/>
          <p:nvPr/>
        </p:nvSpPr>
        <p:spPr>
          <a:xfrm>
            <a:off x="715256" y="2839890"/>
            <a:ext cx="7713489" cy="1153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run – run the script (automatically runs after debugger start )</a:t>
            </a:r>
          </a:p>
          <a:p>
            <a:pPr marL="457200" indent="-342900">
              <a:lnSpc>
                <a:spcPct val="150000"/>
              </a:lnSpc>
              <a:buSzPct val="100000"/>
              <a:buFont typeface="Helvetica"/>
              <a:buChar char="●"/>
              <a:defRPr sz="1700">
                <a:latin typeface="Bree Serif"/>
                <a:ea typeface="Bree Serif"/>
                <a:cs typeface="Bree Serif"/>
                <a:sym typeface="Bree Serif"/>
              </a:defRPr>
            </a:pPr>
            <a:r>
              <a:t>restart – restart script</a:t>
            </a:r>
          </a:p>
          <a:p>
            <a:pPr marL="457200" indent="-342900">
              <a:lnSpc>
                <a:spcPct val="150000"/>
              </a:lnSpc>
              <a:buSzPct val="100000"/>
              <a:buFont typeface="Helvetica"/>
              <a:buChar char="●"/>
              <a:defRPr sz="1700">
                <a:latin typeface="Bree Serif"/>
                <a:ea typeface="Bree Serif"/>
                <a:cs typeface="Bree Serif"/>
                <a:sym typeface="Bree Serif"/>
              </a:defRPr>
            </a:pPr>
            <a:r>
              <a:t>kill – finish script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65"/>
          <p:cNvSpPr txBox="1"/>
          <p:nvPr>
            <p:ph type="title"/>
          </p:nvPr>
        </p:nvSpPr>
        <p:spPr>
          <a:xfrm>
            <a:off x="914400" y="274638"/>
            <a:ext cx="7772400" cy="1143001"/>
          </a:xfrm>
          <a:prstGeom prst="rect">
            <a:avLst/>
          </a:prstGeom>
        </p:spPr>
        <p:txBody>
          <a:bodyPr/>
          <a:lstStyle>
            <a:lvl1pPr algn="ctr" defTabSz="804672">
              <a:defRPr sz="3500"/>
            </a:lvl1pPr>
          </a:lstStyle>
          <a:p>
            <a:pPr/>
            <a:r>
              <a:t>Main Node.js error types</a:t>
            </a:r>
          </a:p>
        </p:txBody>
      </p:sp>
      <p:sp>
        <p:nvSpPr>
          <p:cNvPr id="171" name="Shape 166"/>
          <p:cNvSpPr txBox="1"/>
          <p:nvPr/>
        </p:nvSpPr>
        <p:spPr>
          <a:xfrm>
            <a:off x="715255" y="1814414"/>
            <a:ext cx="7713489" cy="41884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Standard JavaScript Errors</a:t>
            </a:r>
          </a:p>
          <a:p>
            <a:pPr marL="457200" indent="-342900">
              <a:lnSpc>
                <a:spcPct val="150000"/>
              </a:lnSpc>
              <a:buSzPct val="100000"/>
              <a:buFont typeface="Helvetica"/>
              <a:buChar char="•"/>
              <a:defRPr>
                <a:latin typeface="Bree Serif"/>
                <a:ea typeface="Bree Serif"/>
                <a:cs typeface="Bree Serif"/>
                <a:sym typeface="Bree Serif"/>
              </a:defRPr>
            </a:pPr>
            <a:r>
              <a:t>EvalError: throws when eval() fail</a:t>
            </a:r>
          </a:p>
          <a:p>
            <a:pPr marL="457200" indent="-342900">
              <a:lnSpc>
                <a:spcPct val="150000"/>
              </a:lnSpc>
              <a:buSzPct val="100000"/>
              <a:buFont typeface="Helvetica"/>
              <a:buChar char="•"/>
              <a:defRPr>
                <a:latin typeface="Bree Serif"/>
                <a:ea typeface="Bree Serif"/>
                <a:cs typeface="Bree Serif"/>
                <a:sym typeface="Bree Serif"/>
              </a:defRPr>
            </a:pPr>
            <a:r>
              <a:t>SyntaxError: throws when JS has invalid syntax</a:t>
            </a:r>
          </a:p>
          <a:p>
            <a:pPr marL="457200" indent="-342900">
              <a:lnSpc>
                <a:spcPct val="150000"/>
              </a:lnSpc>
              <a:buSzPct val="100000"/>
              <a:buFont typeface="Helvetica"/>
              <a:buChar char="•"/>
              <a:defRPr>
                <a:latin typeface="Bree Serif"/>
                <a:ea typeface="Bree Serif"/>
                <a:cs typeface="Bree Serif"/>
                <a:sym typeface="Bree Serif"/>
              </a:defRPr>
            </a:pPr>
            <a:r>
              <a:t>RangeError: throws when value is not in the range</a:t>
            </a:r>
          </a:p>
          <a:p>
            <a:pPr marL="457200" indent="-342900">
              <a:lnSpc>
                <a:spcPct val="150000"/>
              </a:lnSpc>
              <a:buSzPct val="100000"/>
              <a:buFont typeface="Helvetica"/>
              <a:buChar char="•"/>
              <a:defRPr>
                <a:latin typeface="Bree Serif"/>
                <a:ea typeface="Bree Serif"/>
                <a:cs typeface="Bree Serif"/>
                <a:sym typeface="Bree Serif"/>
              </a:defRPr>
            </a:pPr>
            <a:r>
              <a:t>ReferenceError: throws when undefined values are using</a:t>
            </a:r>
          </a:p>
          <a:p>
            <a:pPr marL="457200" indent="-342900">
              <a:lnSpc>
                <a:spcPct val="150000"/>
              </a:lnSpc>
              <a:buSzPct val="100000"/>
              <a:buFont typeface="Helvetica"/>
              <a:buChar char="•"/>
              <a:defRPr>
                <a:latin typeface="Bree Serif"/>
                <a:ea typeface="Bree Serif"/>
                <a:cs typeface="Bree Serif"/>
                <a:sym typeface="Bree Serif"/>
              </a:defRPr>
            </a:pPr>
            <a:r>
              <a:t>TypeError: throws when variables has wrong type</a:t>
            </a:r>
          </a:p>
          <a:p>
            <a:pPr marL="457200" indent="-342900">
              <a:lnSpc>
                <a:spcPct val="150000"/>
              </a:lnSpc>
              <a:buSzPct val="100000"/>
              <a:buFont typeface="Helvetica"/>
              <a:buChar char="•"/>
              <a:defRPr>
                <a:latin typeface="Bree Serif"/>
                <a:ea typeface="Bree Serif"/>
                <a:cs typeface="Bree Serif"/>
                <a:sym typeface="Bree Serif"/>
              </a:defRPr>
            </a:pPr>
            <a:r>
              <a:t>URIError: throws when you don't use global URI handler function</a:t>
            </a:r>
          </a:p>
          <a:p>
            <a:pPr marL="457200" indent="-342900">
              <a:lnSpc>
                <a:spcPct val="150000"/>
              </a:lnSpc>
              <a:buSzPct val="100000"/>
              <a:buFont typeface="Helvetica"/>
              <a:buChar char="●"/>
              <a:defRPr>
                <a:latin typeface="Bree Serif"/>
                <a:ea typeface="Bree Serif"/>
                <a:cs typeface="Bree Serif"/>
                <a:sym typeface="Bree Serif"/>
              </a:defRPr>
            </a:pPr>
            <a:r>
              <a:t>System errors</a:t>
            </a:r>
          </a:p>
          <a:p>
            <a:pPr marL="457200" indent="-342900">
              <a:lnSpc>
                <a:spcPct val="150000"/>
              </a:lnSpc>
              <a:buSzPct val="100000"/>
              <a:buFont typeface="Helvetica"/>
              <a:buChar char="●"/>
              <a:defRPr>
                <a:latin typeface="Bree Serif"/>
                <a:ea typeface="Bree Serif"/>
                <a:cs typeface="Bree Serif"/>
                <a:sym typeface="Bree Serif"/>
              </a:defRPr>
            </a:pPr>
            <a:r>
              <a:t>Custom errors</a:t>
            </a:r>
          </a:p>
          <a:p>
            <a:pPr marL="457200" indent="-342900">
              <a:lnSpc>
                <a:spcPct val="150000"/>
              </a:lnSpc>
              <a:buSzPct val="100000"/>
              <a:buFont typeface="Helvetica"/>
              <a:buChar char="●"/>
              <a:defRPr>
                <a:latin typeface="Bree Serif"/>
                <a:ea typeface="Bree Serif"/>
                <a:cs typeface="Bree Serif"/>
                <a:sym typeface="Bree Serif"/>
              </a:defRPr>
            </a:pPr>
            <a:r>
              <a:t>Assertion Errors. Generated by the assert module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47"/>
          <p:cNvSpPr txBox="1"/>
          <p:nvPr>
            <p:ph type="title"/>
          </p:nvPr>
        </p:nvSpPr>
        <p:spPr>
          <a:xfrm>
            <a:off x="914400" y="274637"/>
            <a:ext cx="7772400" cy="1143004"/>
          </a:xfrm>
          <a:prstGeom prst="rect">
            <a:avLst/>
          </a:prstGeom>
        </p:spPr>
        <p:txBody>
          <a:bodyPr/>
          <a:lstStyle>
            <a:lvl1pPr algn="ctr"/>
          </a:lstStyle>
          <a:p>
            <a:pPr/>
            <a:r>
              <a:t>Watchers. Advanced Using</a:t>
            </a:r>
          </a:p>
        </p:txBody>
      </p:sp>
      <p:sp>
        <p:nvSpPr>
          <p:cNvPr id="253" name="Shape 248"/>
          <p:cNvSpPr txBox="1"/>
          <p:nvPr/>
        </p:nvSpPr>
        <p:spPr>
          <a:xfrm>
            <a:off x="715256" y="2839890"/>
            <a:ext cx="7713489" cy="1534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scripts – list of all loaded scripts</a:t>
            </a:r>
          </a:p>
          <a:p>
            <a:pPr marL="457200" indent="-342900">
              <a:lnSpc>
                <a:spcPct val="150000"/>
              </a:lnSpc>
              <a:buSzPct val="100000"/>
              <a:buFont typeface="Helvetica"/>
              <a:buChar char="●"/>
              <a:defRPr sz="1700">
                <a:latin typeface="Bree Serif"/>
                <a:ea typeface="Bree Serif"/>
                <a:cs typeface="Bree Serif"/>
                <a:sym typeface="Bree Serif"/>
              </a:defRPr>
            </a:pPr>
            <a:r>
              <a:t>version – V8 version</a:t>
            </a:r>
          </a:p>
          <a:p>
            <a:pPr marL="457200" indent="-342900">
              <a:lnSpc>
                <a:spcPct val="150000"/>
              </a:lnSpc>
              <a:buSzPct val="100000"/>
              <a:buFont typeface="Helvetica"/>
              <a:buChar char="●"/>
              <a:defRPr sz="1700">
                <a:latin typeface="Bree Serif"/>
                <a:ea typeface="Bree Serif"/>
                <a:cs typeface="Bree Serif"/>
                <a:sym typeface="Bree Serif"/>
              </a:defRPr>
            </a:pPr>
            <a:r>
              <a:t>node debug -p – connection with process via pid</a:t>
            </a:r>
          </a:p>
          <a:p>
            <a:pPr marL="457200" indent="-342900">
              <a:lnSpc>
                <a:spcPct val="150000"/>
              </a:lnSpc>
              <a:buSzPct val="100000"/>
              <a:buFont typeface="Helvetica"/>
              <a:buChar char="●"/>
              <a:defRPr sz="1700">
                <a:latin typeface="Bree Serif"/>
                <a:ea typeface="Bree Serif"/>
                <a:cs typeface="Bree Serif"/>
                <a:sym typeface="Bree Serif"/>
              </a:defRPr>
            </a:pPr>
            <a:r>
              <a:t>node debug – connection with process via URI (f.e. localhost:5858)</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5" name="Shape 250"/>
          <p:cNvSpPr txBox="1"/>
          <p:nvPr>
            <p:ph type="title"/>
          </p:nvPr>
        </p:nvSpPr>
        <p:spPr>
          <a:xfrm>
            <a:off x="914400" y="274637"/>
            <a:ext cx="7772400" cy="1143004"/>
          </a:xfrm>
          <a:prstGeom prst="rect">
            <a:avLst/>
          </a:prstGeom>
        </p:spPr>
        <p:txBody>
          <a:bodyPr/>
          <a:lstStyle>
            <a:lvl1pPr algn="ctr" defTabSz="886966">
              <a:defRPr sz="3800"/>
            </a:lvl1pPr>
          </a:lstStyle>
          <a:p>
            <a:pPr/>
            <a:r>
              <a:t>Integration V8 inspector to Node.js</a:t>
            </a:r>
          </a:p>
        </p:txBody>
      </p:sp>
      <p:sp>
        <p:nvSpPr>
          <p:cNvPr id="256" name="Shape 251"/>
          <p:cNvSpPr txBox="1"/>
          <p:nvPr/>
        </p:nvSpPr>
        <p:spPr>
          <a:xfrm>
            <a:off x="715256" y="2010155"/>
            <a:ext cx="7713489" cy="3439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Integration V8 Inspector allows to add Chrome DevTools in Node.js instances for debugging and profiling.</a:t>
            </a:r>
          </a:p>
          <a:p>
            <a:pPr marL="457200" indent="-342900">
              <a:lnSpc>
                <a:spcPct val="150000"/>
              </a:lnSpc>
              <a:buSzPct val="100000"/>
              <a:buFont typeface="Helvetica"/>
              <a:buChar char="●"/>
              <a:defRPr sz="1700">
                <a:latin typeface="Bree Serif"/>
                <a:ea typeface="Bree Serif"/>
                <a:cs typeface="Bree Serif"/>
                <a:sym typeface="Bree Serif"/>
              </a:defRPr>
            </a:pPr>
          </a:p>
          <a:p>
            <a:pPr marL="457200" indent="-342900">
              <a:lnSpc>
                <a:spcPct val="150000"/>
              </a:lnSpc>
              <a:buSzPct val="100000"/>
              <a:buFont typeface="Helvetica"/>
              <a:buChar char="●"/>
              <a:defRPr sz="1700">
                <a:latin typeface="Bree Serif"/>
                <a:ea typeface="Bree Serif"/>
                <a:cs typeface="Bree Serif"/>
                <a:sym typeface="Bree Serif"/>
              </a:defRPr>
            </a:pPr>
            <a:r>
              <a:t>V8 Inspector turn-on if you path flag --inspect . Alsг you can create custom port with such flag f.e. : --inspect=9222 allows create connection with DevTools on port 9222.</a:t>
            </a:r>
          </a:p>
          <a:p>
            <a:pPr marL="457200" indent="-342900">
              <a:lnSpc>
                <a:spcPct val="150000"/>
              </a:lnSpc>
              <a:buSzPct val="100000"/>
              <a:buFont typeface="Helvetica"/>
              <a:buChar char="●"/>
              <a:defRPr sz="1700">
                <a:latin typeface="Bree Serif"/>
                <a:ea typeface="Bree Serif"/>
                <a:cs typeface="Bree Serif"/>
                <a:sym typeface="Bree Serif"/>
              </a:defRPr>
            </a:pPr>
          </a:p>
          <a:p>
            <a:pPr marL="457200" indent="-342900">
              <a:lnSpc>
                <a:spcPct val="150000"/>
              </a:lnSpc>
              <a:buSzPct val="100000"/>
              <a:buFont typeface="Helvetica"/>
              <a:buChar char="●"/>
              <a:defRPr sz="1700">
                <a:latin typeface="Bree Serif"/>
                <a:ea typeface="Bree Serif"/>
                <a:cs typeface="Bree Serif"/>
                <a:sym typeface="Bree Serif"/>
              </a:defRPr>
            </a:pPr>
            <a:r>
              <a:t>For finalize on the first line of application code, add flag --debug-brk in addition for --inspect.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193"/>
          <p:cNvSpPr txBox="1"/>
          <p:nvPr/>
        </p:nvSpPr>
        <p:spPr>
          <a:xfrm>
            <a:off x="144550" y="3555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NPM</a:t>
            </a:r>
          </a:p>
        </p:txBody>
      </p:sp>
      <p:pic>
        <p:nvPicPr>
          <p:cNvPr id="259" name="01.tiff" descr="01.tiff"/>
          <p:cNvPicPr>
            <a:picLocks noChangeAspect="1"/>
          </p:cNvPicPr>
          <p:nvPr/>
        </p:nvPicPr>
        <p:blipFill>
          <a:blip r:embed="rId2">
            <a:extLst/>
          </a:blip>
          <a:stretch>
            <a:fillRect/>
          </a:stretch>
        </p:blipFill>
        <p:spPr>
          <a:xfrm>
            <a:off x="1468649" y="1223987"/>
            <a:ext cx="6206702" cy="507521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197"/>
          <p:cNvSpPr txBox="1"/>
          <p:nvPr/>
        </p:nvSpPr>
        <p:spPr>
          <a:xfrm>
            <a:off x="93750" y="3301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Local vs Global</a:t>
            </a:r>
          </a:p>
        </p:txBody>
      </p:sp>
      <p:pic>
        <p:nvPicPr>
          <p:cNvPr id="262" name="01.tiff" descr="01.tiff"/>
          <p:cNvPicPr>
            <a:picLocks noChangeAspect="1"/>
          </p:cNvPicPr>
          <p:nvPr/>
        </p:nvPicPr>
        <p:blipFill>
          <a:blip r:embed="rId2">
            <a:extLst/>
          </a:blip>
          <a:stretch>
            <a:fillRect/>
          </a:stretch>
        </p:blipFill>
        <p:spPr>
          <a:xfrm>
            <a:off x="1566338" y="1503730"/>
            <a:ext cx="6229975" cy="4884372"/>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4" name="Shape 201"/>
          <p:cNvSpPr txBox="1"/>
          <p:nvPr/>
        </p:nvSpPr>
        <p:spPr>
          <a:xfrm>
            <a:off x="93750" y="406399"/>
            <a:ext cx="6888523"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Defining your dependencies</a:t>
            </a:r>
          </a:p>
        </p:txBody>
      </p:sp>
      <p:pic>
        <p:nvPicPr>
          <p:cNvPr id="265" name="01.tiff" descr="01.tiff"/>
          <p:cNvPicPr>
            <a:picLocks noChangeAspect="1"/>
          </p:cNvPicPr>
          <p:nvPr/>
        </p:nvPicPr>
        <p:blipFill>
          <a:blip r:embed="rId2">
            <a:extLst/>
          </a:blip>
          <a:stretch>
            <a:fillRect/>
          </a:stretch>
        </p:blipFill>
        <p:spPr>
          <a:xfrm>
            <a:off x="1464026" y="1636365"/>
            <a:ext cx="5923849" cy="449773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7" name="Shape 205"/>
          <p:cNvSpPr txBox="1"/>
          <p:nvPr/>
        </p:nvSpPr>
        <p:spPr>
          <a:xfrm>
            <a:off x="81050" y="3174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Dependencies</a:t>
            </a:r>
          </a:p>
        </p:txBody>
      </p:sp>
      <p:pic>
        <p:nvPicPr>
          <p:cNvPr id="268" name="01.tiff" descr="01.tiff"/>
          <p:cNvPicPr>
            <a:picLocks noChangeAspect="1"/>
          </p:cNvPicPr>
          <p:nvPr/>
        </p:nvPicPr>
        <p:blipFill>
          <a:blip r:embed="rId2">
            <a:extLst/>
          </a:blip>
          <a:stretch>
            <a:fillRect/>
          </a:stretch>
        </p:blipFill>
        <p:spPr>
          <a:xfrm>
            <a:off x="1109388" y="1551788"/>
            <a:ext cx="6683924" cy="457451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09"/>
          <p:cNvSpPr txBox="1"/>
          <p:nvPr/>
        </p:nvSpPr>
        <p:spPr>
          <a:xfrm>
            <a:off x="106450" y="3047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Semantic versioning</a:t>
            </a:r>
          </a:p>
        </p:txBody>
      </p:sp>
      <p:pic>
        <p:nvPicPr>
          <p:cNvPr id="271" name="01.tiff" descr="01.tiff"/>
          <p:cNvPicPr>
            <a:picLocks noChangeAspect="1"/>
          </p:cNvPicPr>
          <p:nvPr/>
        </p:nvPicPr>
        <p:blipFill>
          <a:blip r:embed="rId2">
            <a:extLst/>
          </a:blip>
          <a:stretch>
            <a:fillRect/>
          </a:stretch>
        </p:blipFill>
        <p:spPr>
          <a:xfrm>
            <a:off x="0" y="1578265"/>
            <a:ext cx="9144000" cy="474287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13"/>
          <p:cNvSpPr txBox="1"/>
          <p:nvPr/>
        </p:nvSpPr>
        <p:spPr>
          <a:xfrm>
            <a:off x="119150" y="3936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Publish</a:t>
            </a:r>
          </a:p>
        </p:txBody>
      </p:sp>
      <p:pic>
        <p:nvPicPr>
          <p:cNvPr id="274" name="01.tiff" descr="01.tiff"/>
          <p:cNvPicPr>
            <a:picLocks noChangeAspect="1"/>
          </p:cNvPicPr>
          <p:nvPr/>
        </p:nvPicPr>
        <p:blipFill>
          <a:blip r:embed="rId2">
            <a:extLst/>
          </a:blip>
          <a:stretch>
            <a:fillRect/>
          </a:stretch>
        </p:blipFill>
        <p:spPr>
          <a:xfrm>
            <a:off x="-3" y="1992544"/>
            <a:ext cx="9144004" cy="2876157"/>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6" name="Shape 217"/>
          <p:cNvSpPr txBox="1"/>
          <p:nvPr/>
        </p:nvSpPr>
        <p:spPr>
          <a:xfrm>
            <a:off x="81050" y="2285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NPM commands</a:t>
            </a:r>
          </a:p>
        </p:txBody>
      </p:sp>
      <p:pic>
        <p:nvPicPr>
          <p:cNvPr id="277" name="01.tiff" descr="01.tiff"/>
          <p:cNvPicPr>
            <a:picLocks noChangeAspect="1"/>
          </p:cNvPicPr>
          <p:nvPr/>
        </p:nvPicPr>
        <p:blipFill>
          <a:blip r:embed="rId2">
            <a:extLst/>
          </a:blip>
          <a:stretch>
            <a:fillRect/>
          </a:stretch>
        </p:blipFill>
        <p:spPr>
          <a:xfrm>
            <a:off x="-3" y="1525596"/>
            <a:ext cx="9144004" cy="461420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21"/>
          <p:cNvSpPr txBox="1"/>
          <p:nvPr/>
        </p:nvSpPr>
        <p:spPr>
          <a:xfrm>
            <a:off x="106450" y="3047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Helpful commands</a:t>
            </a:r>
          </a:p>
        </p:txBody>
      </p:sp>
      <p:pic>
        <p:nvPicPr>
          <p:cNvPr id="280" name="01.tiff" descr="01.tiff"/>
          <p:cNvPicPr>
            <a:picLocks noChangeAspect="1"/>
          </p:cNvPicPr>
          <p:nvPr/>
        </p:nvPicPr>
        <p:blipFill>
          <a:blip r:embed="rId2">
            <a:extLst/>
          </a:blip>
          <a:stretch>
            <a:fillRect/>
          </a:stretch>
        </p:blipFill>
        <p:spPr>
          <a:xfrm>
            <a:off x="-3" y="1851978"/>
            <a:ext cx="9144004" cy="315404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68"/>
          <p:cNvSpPr txBox="1"/>
          <p:nvPr>
            <p:ph type="title"/>
          </p:nvPr>
        </p:nvSpPr>
        <p:spPr>
          <a:xfrm>
            <a:off x="914400" y="274637"/>
            <a:ext cx="7772400" cy="1143004"/>
          </a:xfrm>
          <a:prstGeom prst="rect">
            <a:avLst/>
          </a:prstGeom>
        </p:spPr>
        <p:txBody>
          <a:bodyPr/>
          <a:lstStyle>
            <a:lvl1pPr algn="ctr" defTabSz="804672">
              <a:defRPr sz="3500"/>
            </a:lvl1pPr>
          </a:lstStyle>
          <a:p>
            <a:pPr/>
            <a:r>
              <a:t>Assert module</a:t>
            </a:r>
          </a:p>
        </p:txBody>
      </p:sp>
      <p:sp>
        <p:nvSpPr>
          <p:cNvPr id="174" name="Shape 169"/>
          <p:cNvSpPr txBox="1"/>
          <p:nvPr/>
        </p:nvSpPr>
        <p:spPr>
          <a:xfrm>
            <a:off x="715256" y="2801632"/>
            <a:ext cx="7713489" cy="12547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lvl1pPr indent="114300">
              <a:lnSpc>
                <a:spcPct val="150000"/>
              </a:lnSpc>
              <a:defRPr>
                <a:latin typeface="Bree Serif"/>
                <a:ea typeface="Bree Serif"/>
                <a:cs typeface="Bree Serif"/>
                <a:sym typeface="Bree Serif"/>
              </a:defRPr>
            </a:lvl1pPr>
          </a:lstStyle>
          <a:p>
            <a:pPr/>
            <a:r>
              <a:t>The module assert was created for node.js internal using. BUT it can invoke as require(‘assert’) method. BUT assert – this is not tested framework. It is not created for using as the main test library.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25"/>
          <p:cNvSpPr txBox="1"/>
          <p:nvPr/>
        </p:nvSpPr>
        <p:spPr>
          <a:xfrm>
            <a:off x="93750" y="2793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Helpful commands</a:t>
            </a:r>
          </a:p>
        </p:txBody>
      </p:sp>
      <p:pic>
        <p:nvPicPr>
          <p:cNvPr id="283" name="01.tiff" descr="01.tiff"/>
          <p:cNvPicPr>
            <a:picLocks noChangeAspect="1"/>
          </p:cNvPicPr>
          <p:nvPr/>
        </p:nvPicPr>
        <p:blipFill>
          <a:blip r:embed="rId2">
            <a:extLst/>
          </a:blip>
          <a:stretch>
            <a:fillRect/>
          </a:stretch>
        </p:blipFill>
        <p:spPr>
          <a:xfrm>
            <a:off x="-3" y="1780145"/>
            <a:ext cx="9144004" cy="376788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29"/>
          <p:cNvSpPr txBox="1"/>
          <p:nvPr/>
        </p:nvSpPr>
        <p:spPr>
          <a:xfrm>
            <a:off x="93750" y="2920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NPM Script</a:t>
            </a:r>
          </a:p>
        </p:txBody>
      </p:sp>
      <p:pic>
        <p:nvPicPr>
          <p:cNvPr id="286" name="image2.jpg" descr="image2.jpg"/>
          <p:cNvPicPr>
            <a:picLocks noChangeAspect="1"/>
          </p:cNvPicPr>
          <p:nvPr/>
        </p:nvPicPr>
        <p:blipFill>
          <a:blip r:embed="rId2">
            <a:extLst/>
          </a:blip>
          <a:stretch>
            <a:fillRect/>
          </a:stretch>
        </p:blipFill>
        <p:spPr>
          <a:xfrm>
            <a:off x="993740" y="1640788"/>
            <a:ext cx="7156518" cy="455649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33"/>
          <p:cNvSpPr txBox="1"/>
          <p:nvPr/>
        </p:nvSpPr>
        <p:spPr>
          <a:xfrm>
            <a:off x="157250" y="419098"/>
            <a:ext cx="5640600" cy="778222"/>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NPM run</a:t>
            </a:r>
          </a:p>
        </p:txBody>
      </p:sp>
      <p:pic>
        <p:nvPicPr>
          <p:cNvPr id="289" name="image4.jpg" descr="image4.jpg"/>
          <p:cNvPicPr>
            <a:picLocks noChangeAspect="1"/>
          </p:cNvPicPr>
          <p:nvPr/>
        </p:nvPicPr>
        <p:blipFill>
          <a:blip r:embed="rId2">
            <a:extLst/>
          </a:blip>
          <a:stretch>
            <a:fillRect/>
          </a:stretch>
        </p:blipFill>
        <p:spPr>
          <a:xfrm>
            <a:off x="95250" y="1776409"/>
            <a:ext cx="8953500" cy="330518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37"/>
          <p:cNvSpPr txBox="1"/>
          <p:nvPr/>
        </p:nvSpPr>
        <p:spPr>
          <a:xfrm>
            <a:off x="81050" y="419098"/>
            <a:ext cx="5640600" cy="778222"/>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Pre- Post- scripts</a:t>
            </a:r>
          </a:p>
        </p:txBody>
      </p:sp>
      <p:pic>
        <p:nvPicPr>
          <p:cNvPr id="292" name="image14.jpg" descr="image14.jpg"/>
          <p:cNvPicPr>
            <a:picLocks noChangeAspect="1"/>
          </p:cNvPicPr>
          <p:nvPr/>
        </p:nvPicPr>
        <p:blipFill>
          <a:blip r:embed="rId2">
            <a:extLst/>
          </a:blip>
          <a:stretch>
            <a:fillRect/>
          </a:stretch>
        </p:blipFill>
        <p:spPr>
          <a:xfrm>
            <a:off x="0" y="1969211"/>
            <a:ext cx="9144000" cy="2919576"/>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41"/>
          <p:cNvSpPr txBox="1"/>
          <p:nvPr/>
        </p:nvSpPr>
        <p:spPr>
          <a:xfrm>
            <a:off x="93750" y="431798"/>
            <a:ext cx="5640600" cy="778222"/>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Baseline</a:t>
            </a:r>
          </a:p>
        </p:txBody>
      </p:sp>
      <p:pic>
        <p:nvPicPr>
          <p:cNvPr id="295" name="image15.jpg" descr="image15.jpg"/>
          <p:cNvPicPr>
            <a:picLocks noChangeAspect="1"/>
          </p:cNvPicPr>
          <p:nvPr/>
        </p:nvPicPr>
        <p:blipFill>
          <a:blip r:embed="rId2">
            <a:extLst/>
          </a:blip>
          <a:stretch>
            <a:fillRect/>
          </a:stretch>
        </p:blipFill>
        <p:spPr>
          <a:xfrm>
            <a:off x="0" y="2500371"/>
            <a:ext cx="9144000" cy="1857256"/>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7" name="Shape 245"/>
          <p:cNvSpPr txBox="1"/>
          <p:nvPr/>
        </p:nvSpPr>
        <p:spPr>
          <a:xfrm>
            <a:off x="106450" y="2666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Subtasks</a:t>
            </a:r>
          </a:p>
        </p:txBody>
      </p:sp>
      <p:pic>
        <p:nvPicPr>
          <p:cNvPr id="298" name="image16.jpg" descr="image16.jpg"/>
          <p:cNvPicPr>
            <a:picLocks noChangeAspect="1"/>
          </p:cNvPicPr>
          <p:nvPr/>
        </p:nvPicPr>
        <p:blipFill>
          <a:blip r:embed="rId2">
            <a:extLst/>
          </a:blip>
          <a:stretch>
            <a:fillRect/>
          </a:stretch>
        </p:blipFill>
        <p:spPr>
          <a:xfrm>
            <a:off x="0" y="1673025"/>
            <a:ext cx="9144000" cy="3511948"/>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0" name="Shape 249"/>
          <p:cNvSpPr txBox="1"/>
          <p:nvPr/>
        </p:nvSpPr>
        <p:spPr>
          <a:xfrm>
            <a:off x="81049" y="546098"/>
            <a:ext cx="6329726" cy="778222"/>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Subtasks with npm-run-all</a:t>
            </a:r>
          </a:p>
        </p:txBody>
      </p:sp>
      <p:pic>
        <p:nvPicPr>
          <p:cNvPr id="301" name="image17.jpg" descr="image17.jpg"/>
          <p:cNvPicPr>
            <a:picLocks noChangeAspect="1"/>
          </p:cNvPicPr>
          <p:nvPr/>
        </p:nvPicPr>
        <p:blipFill>
          <a:blip r:embed="rId2">
            <a:extLst/>
          </a:blip>
          <a:stretch>
            <a:fillRect/>
          </a:stretch>
        </p:blipFill>
        <p:spPr>
          <a:xfrm>
            <a:off x="609600" y="1752600"/>
            <a:ext cx="8058150" cy="4124325"/>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3" name="Shape 253"/>
          <p:cNvSpPr txBox="1"/>
          <p:nvPr/>
        </p:nvSpPr>
        <p:spPr>
          <a:xfrm>
            <a:off x="93750" y="3047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Complete example</a:t>
            </a:r>
          </a:p>
        </p:txBody>
      </p:sp>
      <p:pic>
        <p:nvPicPr>
          <p:cNvPr id="304" name="image19.jpg" descr="image19.jpg"/>
          <p:cNvPicPr>
            <a:picLocks noChangeAspect="1"/>
          </p:cNvPicPr>
          <p:nvPr/>
        </p:nvPicPr>
        <p:blipFill>
          <a:blip r:embed="rId2">
            <a:extLst/>
          </a:blip>
          <a:stretch>
            <a:fillRect/>
          </a:stretch>
        </p:blipFill>
        <p:spPr>
          <a:xfrm>
            <a:off x="1390366" y="1478604"/>
            <a:ext cx="6363268" cy="480161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257"/>
          <p:cNvSpPr txBox="1"/>
          <p:nvPr/>
        </p:nvSpPr>
        <p:spPr>
          <a:xfrm>
            <a:off x="81050" y="253999"/>
            <a:ext cx="5640600" cy="778221"/>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npm-check</a:t>
            </a:r>
          </a:p>
        </p:txBody>
      </p:sp>
      <p:pic>
        <p:nvPicPr>
          <p:cNvPr id="307" name="01.png" descr="01.png"/>
          <p:cNvPicPr>
            <a:picLocks noChangeAspect="1"/>
          </p:cNvPicPr>
          <p:nvPr/>
        </p:nvPicPr>
        <p:blipFill>
          <a:blip r:embed="rId2">
            <a:extLst/>
          </a:blip>
          <a:stretch>
            <a:fillRect/>
          </a:stretch>
        </p:blipFill>
        <p:spPr>
          <a:xfrm>
            <a:off x="412731" y="1711049"/>
            <a:ext cx="8318538" cy="4190621"/>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Shape 253"/>
          <p:cNvSpPr/>
          <p:nvPr/>
        </p:nvSpPr>
        <p:spPr>
          <a:xfrm>
            <a:off x="-16348" y="845019"/>
            <a:ext cx="9176696" cy="5167962"/>
          </a:xfrm>
          <a:prstGeom prst="rect">
            <a:avLst/>
          </a:prstGeom>
          <a:solidFill>
            <a:srgbClr val="DDDDDD">
              <a:alpha val="30109"/>
            </a:srgbClr>
          </a:solidFill>
          <a:ln w="12700">
            <a:miter lim="400000"/>
          </a:ln>
        </p:spPr>
        <p:txBody>
          <a:bodyPr lIns="45718" tIns="45718" rIns="45718" bIns="45718" anchor="ctr"/>
          <a:lstStyle/>
          <a:p>
            <a:pPr defTabSz="457200">
              <a:defRPr>
                <a:latin typeface="Calibri"/>
                <a:ea typeface="Calibri"/>
                <a:cs typeface="Calibri"/>
                <a:sym typeface="Calibri"/>
              </a:defRPr>
            </a:pPr>
          </a:p>
        </p:txBody>
      </p:sp>
      <p:sp>
        <p:nvSpPr>
          <p:cNvPr id="310" name="Shape 254"/>
          <p:cNvSpPr txBox="1"/>
          <p:nvPr>
            <p:ph type="title"/>
          </p:nvPr>
        </p:nvSpPr>
        <p:spPr>
          <a:xfrm>
            <a:off x="513157" y="2260610"/>
            <a:ext cx="7909794" cy="1382263"/>
          </a:xfrm>
          <a:prstGeom prst="rect">
            <a:avLst/>
          </a:prstGeom>
        </p:spPr>
        <p:txBody>
          <a:bodyPr/>
          <a:lstStyle>
            <a:lvl1pPr algn="l">
              <a:defRPr cap="all" sz="3600">
                <a:solidFill>
                  <a:srgbClr val="3B3838"/>
                </a:solidFill>
                <a:latin typeface="Open Sans"/>
                <a:ea typeface="Open Sans"/>
                <a:cs typeface="Open Sans"/>
                <a:sym typeface="Open Sans"/>
              </a:defRPr>
            </a:lvl1pPr>
          </a:lstStyle>
          <a:p>
            <a:pPr/>
            <a:r>
              <a:t>Thank you for attention</a:t>
            </a:r>
          </a:p>
        </p:txBody>
      </p:sp>
      <p:sp>
        <p:nvSpPr>
          <p:cNvPr id="311" name="Shape 255"/>
          <p:cNvSpPr/>
          <p:nvPr/>
        </p:nvSpPr>
        <p:spPr>
          <a:xfrm>
            <a:off x="608388" y="3876183"/>
            <a:ext cx="1088440" cy="6"/>
          </a:xfrm>
          <a:prstGeom prst="line">
            <a:avLst/>
          </a:prstGeom>
          <a:ln w="12700">
            <a:solidFill>
              <a:srgbClr val="A5A5A5"/>
            </a:solidFill>
            <a:miter/>
          </a:ln>
        </p:spPr>
        <p:txBody>
          <a:bodyPr lIns="45718" tIns="45718" rIns="45718" bIns="45718"/>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1"/>
          <p:cNvSpPr txBox="1"/>
          <p:nvPr>
            <p:ph type="title"/>
          </p:nvPr>
        </p:nvSpPr>
        <p:spPr>
          <a:xfrm>
            <a:off x="914400" y="274637"/>
            <a:ext cx="7772400" cy="1143004"/>
          </a:xfrm>
          <a:prstGeom prst="rect">
            <a:avLst/>
          </a:prstGeom>
        </p:spPr>
        <p:txBody>
          <a:bodyPr/>
          <a:lstStyle>
            <a:lvl1pPr algn="ctr" defTabSz="804672">
              <a:defRPr sz="3500"/>
            </a:lvl1pPr>
          </a:lstStyle>
          <a:p>
            <a:pPr/>
            <a:r>
              <a:t>Catch and error propagation</a:t>
            </a:r>
          </a:p>
        </p:txBody>
      </p:sp>
      <p:pic>
        <p:nvPicPr>
          <p:cNvPr id="177" name="image1.tif" descr="image1.tif"/>
          <p:cNvPicPr>
            <a:picLocks noChangeAspect="1"/>
          </p:cNvPicPr>
          <p:nvPr/>
        </p:nvPicPr>
        <p:blipFill>
          <a:blip r:embed="rId2">
            <a:extLst/>
          </a:blip>
          <a:stretch>
            <a:fillRect/>
          </a:stretch>
        </p:blipFill>
        <p:spPr>
          <a:xfrm>
            <a:off x="702186" y="2672369"/>
            <a:ext cx="8196830" cy="1513265"/>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Shape 174"/>
          <p:cNvSpPr txBox="1"/>
          <p:nvPr>
            <p:ph type="title"/>
          </p:nvPr>
        </p:nvSpPr>
        <p:spPr>
          <a:xfrm>
            <a:off x="914400" y="274637"/>
            <a:ext cx="7772400" cy="1143004"/>
          </a:xfrm>
          <a:prstGeom prst="rect">
            <a:avLst/>
          </a:prstGeom>
        </p:spPr>
        <p:txBody>
          <a:bodyPr/>
          <a:lstStyle>
            <a:lvl1pPr algn="ctr" defTabSz="804672">
              <a:defRPr sz="3500"/>
            </a:lvl1pPr>
          </a:lstStyle>
          <a:p>
            <a:pPr/>
            <a:r>
              <a:t>Error handling in blocking methods</a:t>
            </a:r>
          </a:p>
        </p:txBody>
      </p:sp>
      <p:sp>
        <p:nvSpPr>
          <p:cNvPr id="180" name="Shape 175"/>
          <p:cNvSpPr txBox="1"/>
          <p:nvPr/>
        </p:nvSpPr>
        <p:spPr>
          <a:xfrm>
            <a:off x="206052" y="3091339"/>
            <a:ext cx="8859026" cy="650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mn-lt"/>
                <a:ea typeface="+mn-ea"/>
                <a:cs typeface="+mn-cs"/>
                <a:sym typeface="Helvetica"/>
              </a:defRPr>
            </a:lvl1pPr>
          </a:lstStyle>
          <a:p>
            <a:pPr/>
            <a:r>
              <a:t> Synchronous API (any blocking method without callback function f.e. fs.readFileSync) throws  an error for creating exception report.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77"/>
          <p:cNvSpPr txBox="1"/>
          <p:nvPr>
            <p:ph type="title"/>
          </p:nvPr>
        </p:nvSpPr>
        <p:spPr>
          <a:xfrm>
            <a:off x="187854" y="274637"/>
            <a:ext cx="8768292" cy="1143004"/>
          </a:xfrm>
          <a:prstGeom prst="rect">
            <a:avLst/>
          </a:prstGeom>
        </p:spPr>
        <p:txBody>
          <a:bodyPr/>
          <a:lstStyle>
            <a:lvl1pPr algn="ctr" defTabSz="804672">
              <a:defRPr sz="3500"/>
            </a:lvl1pPr>
          </a:lstStyle>
          <a:p>
            <a:pPr/>
            <a:r>
              <a:t>Error handling in synchronous methods</a:t>
            </a:r>
          </a:p>
        </p:txBody>
      </p:sp>
      <p:pic>
        <p:nvPicPr>
          <p:cNvPr id="183" name="image2.tif" descr="image2.tif"/>
          <p:cNvPicPr>
            <a:picLocks noChangeAspect="1"/>
          </p:cNvPicPr>
          <p:nvPr/>
        </p:nvPicPr>
        <p:blipFill>
          <a:blip r:embed="rId2">
            <a:extLst/>
          </a:blip>
          <a:stretch>
            <a:fillRect/>
          </a:stretch>
        </p:blipFill>
        <p:spPr>
          <a:xfrm>
            <a:off x="657644" y="2618495"/>
            <a:ext cx="7828713" cy="162100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hape 180"/>
          <p:cNvSpPr txBox="1"/>
          <p:nvPr>
            <p:ph type="title"/>
          </p:nvPr>
        </p:nvSpPr>
        <p:spPr>
          <a:xfrm>
            <a:off x="187854" y="274637"/>
            <a:ext cx="8768292" cy="1143004"/>
          </a:xfrm>
          <a:prstGeom prst="rect">
            <a:avLst/>
          </a:prstGeom>
        </p:spPr>
        <p:txBody>
          <a:bodyPr/>
          <a:lstStyle>
            <a:lvl1pPr algn="ctr" defTabSz="804672">
              <a:defRPr sz="3500"/>
            </a:lvl1pPr>
          </a:lstStyle>
          <a:p>
            <a:pPr/>
            <a:r>
              <a:t>Error handling in synchronous methods</a:t>
            </a:r>
          </a:p>
        </p:txBody>
      </p:sp>
      <p:pic>
        <p:nvPicPr>
          <p:cNvPr id="186" name="image3.tif" descr="image3.tif"/>
          <p:cNvPicPr>
            <a:picLocks noChangeAspect="1"/>
          </p:cNvPicPr>
          <p:nvPr/>
        </p:nvPicPr>
        <p:blipFill>
          <a:blip r:embed="rId2">
            <a:extLst/>
          </a:blip>
          <a:stretch>
            <a:fillRect/>
          </a:stretch>
        </p:blipFill>
        <p:spPr>
          <a:xfrm>
            <a:off x="324274" y="2173344"/>
            <a:ext cx="8495452" cy="248623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3"/>
          <p:cNvSpPr txBox="1"/>
          <p:nvPr>
            <p:ph type="title"/>
          </p:nvPr>
        </p:nvSpPr>
        <p:spPr>
          <a:xfrm>
            <a:off x="914400" y="274637"/>
            <a:ext cx="7772400" cy="1143004"/>
          </a:xfrm>
          <a:prstGeom prst="rect">
            <a:avLst/>
          </a:prstGeom>
        </p:spPr>
        <p:txBody>
          <a:bodyPr/>
          <a:lstStyle>
            <a:lvl1pPr algn="ctr" defTabSz="804672">
              <a:defRPr sz="3500"/>
            </a:lvl1pPr>
          </a:lstStyle>
          <a:p>
            <a:pPr/>
            <a:r>
              <a:t>Using ‘error’ event</a:t>
            </a:r>
          </a:p>
        </p:txBody>
      </p:sp>
      <p:sp>
        <p:nvSpPr>
          <p:cNvPr id="189" name="Shape 184"/>
          <p:cNvSpPr txBox="1"/>
          <p:nvPr/>
        </p:nvSpPr>
        <p:spPr>
          <a:xfrm>
            <a:off x="336879" y="2532539"/>
            <a:ext cx="8470242" cy="929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a:latin typeface="+mn-lt"/>
                <a:ea typeface="+mn-ea"/>
                <a:cs typeface="+mn-cs"/>
                <a:sym typeface="Helvetica"/>
              </a:defRPr>
            </a:lvl1pPr>
          </a:lstStyle>
          <a:p>
            <a:pPr/>
            <a:r>
              <a:t>Using ‘error' event is main for APIs based on  streems and event emmiters. Hey can imagine as asyncronous operations chain as opposite one single operation that can be successful or not.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Equity">
  <a:themeElements>
    <a:clrScheme name="Equity">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Equity">
      <a:majorFont>
        <a:latin typeface="Perpetua"/>
        <a:ea typeface="Perpetua"/>
        <a:cs typeface="Perpetua"/>
      </a:majorFont>
      <a:minorFont>
        <a:latin typeface="Helvetica"/>
        <a:ea typeface="Helvetica"/>
        <a:cs typeface="Helvetica"/>
      </a:minorFont>
    </a:fontScheme>
    <a:fmtScheme name="Equ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quity">
  <a:themeElements>
    <a:clrScheme name="Equity">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Equity">
      <a:majorFont>
        <a:latin typeface="Perpetua"/>
        <a:ea typeface="Perpetua"/>
        <a:cs typeface="Perpetua"/>
      </a:majorFont>
      <a:minorFont>
        <a:latin typeface="Helvetica"/>
        <a:ea typeface="Helvetica"/>
        <a:cs typeface="Helvetica"/>
      </a:minorFont>
    </a:fontScheme>
    <a:fmtScheme name="Equ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Perpetu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